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2" r:id="rId5"/>
    <p:sldMasterId id="2147483675" r:id="rId6"/>
    <p:sldMasterId id="2147483677" r:id="rId7"/>
  </p:sldMasterIdLst>
  <p:notesMasterIdLst>
    <p:notesMasterId r:id="rId21"/>
  </p:notesMasterIdLst>
  <p:sldIdLst>
    <p:sldId id="364" r:id="rId8"/>
    <p:sldId id="335" r:id="rId9"/>
    <p:sldId id="343" r:id="rId10"/>
    <p:sldId id="338" r:id="rId11"/>
    <p:sldId id="370" r:id="rId12"/>
    <p:sldId id="368" r:id="rId13"/>
    <p:sldId id="344" r:id="rId14"/>
    <p:sldId id="366" r:id="rId15"/>
    <p:sldId id="374" r:id="rId16"/>
    <p:sldId id="345" r:id="rId17"/>
    <p:sldId id="373" r:id="rId18"/>
    <p:sldId id="346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8494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3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1394B-61E5-4C51-A0BB-5A0E10502C0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300D3-78AE-40A2-9049-9D424B155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8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0D3-78AE-40A2-9049-9D424B1552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0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0D3-78AE-40A2-9049-9D424B1552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38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0D3-78AE-40A2-9049-9D424B1552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0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0D3-78AE-40A2-9049-9D424B1552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61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0D3-78AE-40A2-9049-9D424B1552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0D3-78AE-40A2-9049-9D424B1552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09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0D3-78AE-40A2-9049-9D424B1552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42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0D3-78AE-40A2-9049-9D424B1552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2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1461268"/>
            <a:ext cx="7772400" cy="1148762"/>
          </a:xfrm>
          <a:prstGeom prst="rect">
            <a:avLst/>
          </a:prstGeom>
        </p:spPr>
        <p:txBody>
          <a:bodyPr anchor="ctr" anchorCtr="0"/>
          <a:lstStyle>
            <a:lvl1pPr>
              <a:defRPr sz="36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3623" y="2705825"/>
            <a:ext cx="7776753" cy="996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F79448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4644008" y="1263600"/>
            <a:ext cx="4249737" cy="41770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44800" y="1263600"/>
            <a:ext cx="4249167" cy="4177010"/>
          </a:xfrm>
          <a:prstGeom prst="rect">
            <a:avLst/>
          </a:prstGeom>
        </p:spPr>
        <p:txBody>
          <a:bodyPr/>
          <a:lstStyle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white">
          <a:xfrm>
            <a:off x="244800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644008" y="1263600"/>
            <a:ext cx="4249737" cy="4176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44800" y="1263600"/>
            <a:ext cx="4249167" cy="417701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Helvetica" pitchFamily="34" charset="0"/>
              </a:defRPr>
            </a:lvl1pPr>
            <a:lvl2pPr>
              <a:defRPr sz="2200">
                <a:latin typeface="+mj-lt"/>
                <a:cs typeface="Helvetica" pitchFamily="34" charset="0"/>
              </a:defRPr>
            </a:lvl2pPr>
            <a:lvl3pPr>
              <a:defRPr>
                <a:latin typeface="+mj-lt"/>
                <a:cs typeface="Helvetica" pitchFamily="34" charset="0"/>
              </a:defRPr>
            </a:lvl3pPr>
            <a:lvl4pPr>
              <a:defRPr>
                <a:latin typeface="+mj-lt"/>
                <a:cs typeface="Helvetica" pitchFamily="34" charset="0"/>
              </a:defRPr>
            </a:lvl4pPr>
            <a:lvl5pPr>
              <a:defRPr>
                <a:latin typeface="+mj-lt"/>
                <a:cs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white">
          <a:xfrm>
            <a:off x="244800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idx="1"/>
          </p:nvPr>
        </p:nvSpPr>
        <p:spPr bwMode="auto">
          <a:xfrm>
            <a:off x="4644008" y="1263600"/>
            <a:ext cx="4212655" cy="483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>
              <a:spcBef>
                <a:spcPts val="600"/>
              </a:spcBef>
              <a:buClr>
                <a:schemeClr val="accent4"/>
              </a:buClr>
              <a:buFont typeface="Arial" pitchFamily="34" charset="0"/>
              <a:buChar char="•"/>
              <a:defRPr sz="2400" b="0"/>
            </a:lvl1pPr>
            <a:lvl2pPr marL="714375" indent="-357188">
              <a:spcBef>
                <a:spcPts val="600"/>
              </a:spcBef>
              <a:buClr>
                <a:schemeClr val="accent6"/>
              </a:buClr>
              <a:buFont typeface="Arial" pitchFamily="34" charset="0"/>
              <a:buChar char="•"/>
              <a:defRPr sz="2200" b="0">
                <a:solidFill>
                  <a:srgbClr val="6D6F71"/>
                </a:solidFill>
              </a:defRPr>
            </a:lvl2pPr>
            <a:lvl3pPr marL="1079500" indent="-365125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2000" b="0">
                <a:solidFill>
                  <a:srgbClr val="6D6F71"/>
                </a:solidFill>
              </a:defRPr>
            </a:lvl3pPr>
            <a:lvl4pPr marL="1079500" indent="261938">
              <a:spcBef>
                <a:spcPts val="600"/>
              </a:spcBef>
              <a:buClr>
                <a:srgbClr val="6D6F71"/>
              </a:buClr>
              <a:buFont typeface="Arial" pitchFamily="34" charset="0"/>
              <a:buChar char="•"/>
              <a:defRPr sz="1800" b="0">
                <a:solidFill>
                  <a:srgbClr val="6D6F71"/>
                </a:solidFill>
              </a:defRPr>
            </a:lvl4pPr>
            <a:lvl5pPr marL="1611313" indent="-269875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600" b="0">
                <a:solidFill>
                  <a:srgbClr val="6D6F7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4800" y="1263600"/>
            <a:ext cx="4249167" cy="4833525"/>
          </a:xfrm>
          <a:prstGeom prst="rect">
            <a:avLst/>
          </a:prstGeom>
        </p:spPr>
        <p:txBody>
          <a:bodyPr/>
          <a:lstStyle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4800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4800" y="2670424"/>
            <a:ext cx="6828323" cy="804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1">
                <a:solidFill>
                  <a:srgbClr val="1C267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486" y="3550556"/>
            <a:ext cx="7776753" cy="99662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2800" i="1">
                <a:solidFill>
                  <a:srgbClr val="F79448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431277" y="3116740"/>
            <a:ext cx="1946367" cy="492443"/>
          </a:xfrm>
          <a:prstGeom prst="rect">
            <a:avLst/>
          </a:prstGeom>
        </p:spPr>
        <p:txBody>
          <a:bodyPr wrap="none" anchor="t" anchorCtr="0">
            <a:spAutoFit/>
          </a:bodyPr>
          <a:lstStyle>
            <a:lvl1pPr>
              <a:lnSpc>
                <a:spcPct val="100000"/>
              </a:lnSpc>
              <a:defRPr lang="en-US" altLang="ja-JP" b="1" smtClean="0">
                <a:cs typeface="Arial" charset="0"/>
              </a:defRPr>
            </a:lvl1pPr>
          </a:lstStyle>
          <a:p>
            <a:r>
              <a:rPr lang="en-US" altLang="ja-JP">
                <a:latin typeface="+mj-lt"/>
                <a:cs typeface="Arial" charset="0"/>
              </a:rPr>
              <a:t>Master title</a:t>
            </a:r>
            <a:endParaRPr lang="ja-JP" altLang="en-US" dirty="0"/>
          </a:p>
        </p:txBody>
      </p:sp>
      <p:sp>
        <p:nvSpPr>
          <p:cNvPr id="11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431275" y="3657742"/>
            <a:ext cx="112562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lang="ja-JP" altLang="en-US" sz="2200" kern="1200" dirty="0">
                <a:solidFill>
                  <a:schemeClr val="tx1"/>
                </a:solidFill>
                <a:latin typeface="Arial" pitchFamily="34" charset="0"/>
                <a:ea typeface="HGPｺﾞｼｯｸE" pitchFamily="50" charset="-128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noProof="0"/>
              <a:t>Subtitle</a:t>
            </a:r>
            <a:endParaRPr lang="ja-JP" altLang="en-US" noProof="0" dirty="0"/>
          </a:p>
        </p:txBody>
      </p:sp>
      <p:sp>
        <p:nvSpPr>
          <p:cNvPr id="34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8604250" y="6545263"/>
            <a:ext cx="488950" cy="3048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C0D1FC-6B3C-4F03-8D3B-A3231297452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36" name="グループ化 35"/>
          <p:cNvGrpSpPr/>
          <p:nvPr/>
        </p:nvGrpSpPr>
        <p:grpSpPr>
          <a:xfrm>
            <a:off x="6844506" y="547566"/>
            <a:ext cx="1982788" cy="569913"/>
            <a:chOff x="6642100" y="547566"/>
            <a:chExt cx="1982788" cy="569913"/>
          </a:xfrm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8099425" y="555504"/>
              <a:ext cx="285750" cy="268287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2147483647 w 781"/>
                <a:gd name="T47" fmla="*/ 2147483647 h 734"/>
                <a:gd name="T48" fmla="*/ 2147483647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4" y="0"/>
                  </a:moveTo>
                  <a:lnTo>
                    <a:pt x="194" y="0"/>
                  </a:lnTo>
                  <a:lnTo>
                    <a:pt x="194" y="293"/>
                  </a:lnTo>
                  <a:lnTo>
                    <a:pt x="586" y="293"/>
                  </a:lnTo>
                  <a:lnTo>
                    <a:pt x="586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6" y="734"/>
                  </a:lnTo>
                  <a:lnTo>
                    <a:pt x="586" y="411"/>
                  </a:lnTo>
                  <a:lnTo>
                    <a:pt x="526" y="411"/>
                  </a:lnTo>
                  <a:lnTo>
                    <a:pt x="390" y="411"/>
                  </a:lnTo>
                  <a:lnTo>
                    <a:pt x="194" y="411"/>
                  </a:lnTo>
                  <a:lnTo>
                    <a:pt x="194" y="734"/>
                  </a:lnTo>
                  <a:lnTo>
                    <a:pt x="0" y="734"/>
                  </a:lnTo>
                  <a:lnTo>
                    <a:pt x="1" y="367"/>
                  </a:lnTo>
                  <a:lnTo>
                    <a:pt x="1" y="115"/>
                  </a:lnTo>
                  <a:lnTo>
                    <a:pt x="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7207250" y="555504"/>
              <a:ext cx="288925" cy="268287"/>
            </a:xfrm>
            <a:custGeom>
              <a:avLst/>
              <a:gdLst>
                <a:gd name="T0" fmla="*/ 2147483647 w 788"/>
                <a:gd name="T1" fmla="*/ 0 h 734"/>
                <a:gd name="T2" fmla="*/ 2147483647 w 788"/>
                <a:gd name="T3" fmla="*/ 0 h 734"/>
                <a:gd name="T4" fmla="*/ 2147483647 w 788"/>
                <a:gd name="T5" fmla="*/ 2147483647 h 734"/>
                <a:gd name="T6" fmla="*/ 2147483647 w 788"/>
                <a:gd name="T7" fmla="*/ 2147483647 h 734"/>
                <a:gd name="T8" fmla="*/ 2147483647 w 788"/>
                <a:gd name="T9" fmla="*/ 2147483647 h 734"/>
                <a:gd name="T10" fmla="*/ 2147483647 w 788"/>
                <a:gd name="T11" fmla="*/ 2147483647 h 734"/>
                <a:gd name="T12" fmla="*/ 2147483647 w 788"/>
                <a:gd name="T13" fmla="*/ 2147483647 h 734"/>
                <a:gd name="T14" fmla="*/ 0 w 788"/>
                <a:gd name="T15" fmla="*/ 2147483647 h 734"/>
                <a:gd name="T16" fmla="*/ 0 w 788"/>
                <a:gd name="T17" fmla="*/ 2147483647 h 734"/>
                <a:gd name="T18" fmla="*/ 0 w 788"/>
                <a:gd name="T19" fmla="*/ 0 h 734"/>
                <a:gd name="T20" fmla="*/ 0 w 788"/>
                <a:gd name="T21" fmla="*/ 0 h 734"/>
                <a:gd name="T22" fmla="*/ 2147483647 w 78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8"/>
                <a:gd name="T37" fmla="*/ 0 h 734"/>
                <a:gd name="T38" fmla="*/ 788 w 788"/>
                <a:gd name="T39" fmla="*/ 734 h 7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8" h="734">
                  <a:moveTo>
                    <a:pt x="788" y="0"/>
                  </a:moveTo>
                  <a:lnTo>
                    <a:pt x="788" y="0"/>
                  </a:lnTo>
                  <a:lnTo>
                    <a:pt x="788" y="124"/>
                  </a:lnTo>
                  <a:lnTo>
                    <a:pt x="491" y="124"/>
                  </a:lnTo>
                  <a:lnTo>
                    <a:pt x="491" y="734"/>
                  </a:lnTo>
                  <a:lnTo>
                    <a:pt x="297" y="734"/>
                  </a:lnTo>
                  <a:lnTo>
                    <a:pt x="297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9" name="Freeform 9"/>
            <p:cNvSpPr>
              <a:spLocks noEditPoints="1"/>
            </p:cNvSpPr>
            <p:nvPr/>
          </p:nvSpPr>
          <p:spPr bwMode="auto">
            <a:xfrm>
              <a:off x="7434263" y="555504"/>
              <a:ext cx="338137" cy="268287"/>
            </a:xfrm>
            <a:custGeom>
              <a:avLst/>
              <a:gdLst>
                <a:gd name="T0" fmla="*/ 2147483647 w 924"/>
                <a:gd name="T1" fmla="*/ 2147483647 h 734"/>
                <a:gd name="T2" fmla="*/ 2147483647 w 924"/>
                <a:gd name="T3" fmla="*/ 2147483647 h 734"/>
                <a:gd name="T4" fmla="*/ 2147483647 w 924"/>
                <a:gd name="T5" fmla="*/ 2147483647 h 734"/>
                <a:gd name="T6" fmla="*/ 2147483647 w 924"/>
                <a:gd name="T7" fmla="*/ 2147483647 h 734"/>
                <a:gd name="T8" fmla="*/ 2147483647 w 924"/>
                <a:gd name="T9" fmla="*/ 2147483647 h 734"/>
                <a:gd name="T10" fmla="*/ 2147483647 w 924"/>
                <a:gd name="T11" fmla="*/ 2147483647 h 734"/>
                <a:gd name="T12" fmla="*/ 2147483647 w 924"/>
                <a:gd name="T13" fmla="*/ 2147483647 h 734"/>
                <a:gd name="T14" fmla="*/ 2147483647 w 924"/>
                <a:gd name="T15" fmla="*/ 2147483647 h 734"/>
                <a:gd name="T16" fmla="*/ 2147483647 w 924"/>
                <a:gd name="T17" fmla="*/ 2147483647 h 734"/>
                <a:gd name="T18" fmla="*/ 2147483647 w 924"/>
                <a:gd name="T19" fmla="*/ 2147483647 h 734"/>
                <a:gd name="T20" fmla="*/ 2147483647 w 924"/>
                <a:gd name="T21" fmla="*/ 2147483647 h 734"/>
                <a:gd name="T22" fmla="*/ 2147483647 w 924"/>
                <a:gd name="T23" fmla="*/ 2147483647 h 734"/>
                <a:gd name="T24" fmla="*/ 2147483647 w 924"/>
                <a:gd name="T25" fmla="*/ 2147483647 h 734"/>
                <a:gd name="T26" fmla="*/ 2147483647 w 924"/>
                <a:gd name="T27" fmla="*/ 2147483647 h 734"/>
                <a:gd name="T28" fmla="*/ 2147483647 w 924"/>
                <a:gd name="T29" fmla="*/ 2147483647 h 734"/>
                <a:gd name="T30" fmla="*/ 0 w 924"/>
                <a:gd name="T31" fmla="*/ 2147483647 h 734"/>
                <a:gd name="T32" fmla="*/ 2147483647 w 924"/>
                <a:gd name="T33" fmla="*/ 0 h 734"/>
                <a:gd name="T34" fmla="*/ 2147483647 w 924"/>
                <a:gd name="T35" fmla="*/ 0 h 734"/>
                <a:gd name="T36" fmla="*/ 2147483647 w 924"/>
                <a:gd name="T37" fmla="*/ 0 h 734"/>
                <a:gd name="T38" fmla="*/ 2147483647 w 924"/>
                <a:gd name="T39" fmla="*/ 0 h 734"/>
                <a:gd name="T40" fmla="*/ 2147483647 w 924"/>
                <a:gd name="T41" fmla="*/ 2147483647 h 7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4"/>
                <a:gd name="T64" fmla="*/ 0 h 734"/>
                <a:gd name="T65" fmla="*/ 924 w 924"/>
                <a:gd name="T66" fmla="*/ 734 h 7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4" h="734">
                  <a:moveTo>
                    <a:pt x="463" y="124"/>
                  </a:moveTo>
                  <a:lnTo>
                    <a:pt x="327" y="459"/>
                  </a:lnTo>
                  <a:lnTo>
                    <a:pt x="597" y="459"/>
                  </a:lnTo>
                  <a:lnTo>
                    <a:pt x="463" y="124"/>
                  </a:lnTo>
                  <a:close/>
                  <a:moveTo>
                    <a:pt x="924" y="734"/>
                  </a:moveTo>
                  <a:lnTo>
                    <a:pt x="924" y="734"/>
                  </a:lnTo>
                  <a:lnTo>
                    <a:pt x="708" y="734"/>
                  </a:lnTo>
                  <a:lnTo>
                    <a:pt x="644" y="576"/>
                  </a:lnTo>
                  <a:lnTo>
                    <a:pt x="280" y="576"/>
                  </a:lnTo>
                  <a:lnTo>
                    <a:pt x="249" y="655"/>
                  </a:lnTo>
                  <a:lnTo>
                    <a:pt x="228" y="709"/>
                  </a:lnTo>
                  <a:lnTo>
                    <a:pt x="217" y="734"/>
                  </a:lnTo>
                  <a:lnTo>
                    <a:pt x="0" y="734"/>
                  </a:lnTo>
                  <a:lnTo>
                    <a:pt x="343" y="0"/>
                  </a:lnTo>
                  <a:lnTo>
                    <a:pt x="463" y="0"/>
                  </a:lnTo>
                  <a:lnTo>
                    <a:pt x="581" y="0"/>
                  </a:lnTo>
                  <a:lnTo>
                    <a:pt x="924" y="73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0" name="Rectangle 12"/>
            <p:cNvSpPr>
              <a:spLocks noChangeArrowheads="1"/>
            </p:cNvSpPr>
            <p:nvPr/>
          </p:nvSpPr>
          <p:spPr bwMode="auto">
            <a:xfrm>
              <a:off x="8440738" y="555504"/>
              <a:ext cx="71437" cy="268287"/>
            </a:xfrm>
            <a:prstGeom prst="rect">
              <a:avLst/>
            </a:pr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6769100" y="555504"/>
              <a:ext cx="285750" cy="268287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0 w 781"/>
                <a:gd name="T47" fmla="*/ 2147483647 h 734"/>
                <a:gd name="T48" fmla="*/ 0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5" y="0"/>
                  </a:moveTo>
                  <a:lnTo>
                    <a:pt x="195" y="0"/>
                  </a:lnTo>
                  <a:lnTo>
                    <a:pt x="195" y="293"/>
                  </a:lnTo>
                  <a:lnTo>
                    <a:pt x="587" y="293"/>
                  </a:lnTo>
                  <a:lnTo>
                    <a:pt x="587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7" y="734"/>
                  </a:lnTo>
                  <a:lnTo>
                    <a:pt x="587" y="411"/>
                  </a:lnTo>
                  <a:lnTo>
                    <a:pt x="525" y="411"/>
                  </a:lnTo>
                  <a:lnTo>
                    <a:pt x="390" y="411"/>
                  </a:lnTo>
                  <a:lnTo>
                    <a:pt x="195" y="411"/>
                  </a:lnTo>
                  <a:lnTo>
                    <a:pt x="195" y="734"/>
                  </a:lnTo>
                  <a:lnTo>
                    <a:pt x="0" y="734"/>
                  </a:lnTo>
                  <a:lnTo>
                    <a:pt x="0" y="367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auto">
            <a:xfrm>
              <a:off x="7110413" y="555504"/>
              <a:ext cx="71437" cy="268287"/>
            </a:xfrm>
            <a:prstGeom prst="rect">
              <a:avLst/>
            </a:pr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7759700" y="547566"/>
              <a:ext cx="303213" cy="282575"/>
            </a:xfrm>
            <a:custGeom>
              <a:avLst/>
              <a:gdLst>
                <a:gd name="T0" fmla="*/ 2147483647 w 828"/>
                <a:gd name="T1" fmla="*/ 2147483647 h 771"/>
                <a:gd name="T2" fmla="*/ 2147483647 w 828"/>
                <a:gd name="T3" fmla="*/ 2147483647 h 771"/>
                <a:gd name="T4" fmla="*/ 2147483647 w 828"/>
                <a:gd name="T5" fmla="*/ 2147483647 h 771"/>
                <a:gd name="T6" fmla="*/ 2147483647 w 828"/>
                <a:gd name="T7" fmla="*/ 2147483647 h 771"/>
                <a:gd name="T8" fmla="*/ 2147483647 w 828"/>
                <a:gd name="T9" fmla="*/ 2147483647 h 771"/>
                <a:gd name="T10" fmla="*/ 2147483647 w 828"/>
                <a:gd name="T11" fmla="*/ 2147483647 h 771"/>
                <a:gd name="T12" fmla="*/ 2147483647 w 828"/>
                <a:gd name="T13" fmla="*/ 2147483647 h 771"/>
                <a:gd name="T14" fmla="*/ 2147483647 w 828"/>
                <a:gd name="T15" fmla="*/ 2147483647 h 771"/>
                <a:gd name="T16" fmla="*/ 2147483647 w 828"/>
                <a:gd name="T17" fmla="*/ 2147483647 h 771"/>
                <a:gd name="T18" fmla="*/ 2147483647 w 828"/>
                <a:gd name="T19" fmla="*/ 2147483647 h 771"/>
                <a:gd name="T20" fmla="*/ 2147483647 w 828"/>
                <a:gd name="T21" fmla="*/ 2147483647 h 771"/>
                <a:gd name="T22" fmla="*/ 2147483647 w 828"/>
                <a:gd name="T23" fmla="*/ 2147483647 h 771"/>
                <a:gd name="T24" fmla="*/ 2147483647 w 828"/>
                <a:gd name="T25" fmla="*/ 2147483647 h 771"/>
                <a:gd name="T26" fmla="*/ 2147483647 w 828"/>
                <a:gd name="T27" fmla="*/ 2147483647 h 771"/>
                <a:gd name="T28" fmla="*/ 2147483647 w 828"/>
                <a:gd name="T29" fmla="*/ 2147483647 h 771"/>
                <a:gd name="T30" fmla="*/ 2147483647 w 828"/>
                <a:gd name="T31" fmla="*/ 2147483647 h 771"/>
                <a:gd name="T32" fmla="*/ 2147483647 w 828"/>
                <a:gd name="T33" fmla="*/ 2147483647 h 771"/>
                <a:gd name="T34" fmla="*/ 2147483647 w 828"/>
                <a:gd name="T35" fmla="*/ 2147483647 h 771"/>
                <a:gd name="T36" fmla="*/ 2147483647 w 828"/>
                <a:gd name="T37" fmla="*/ 2147483647 h 771"/>
                <a:gd name="T38" fmla="*/ 2147483647 w 828"/>
                <a:gd name="T39" fmla="*/ 2147483647 h 771"/>
                <a:gd name="T40" fmla="*/ 2147483647 w 828"/>
                <a:gd name="T41" fmla="*/ 2147483647 h 771"/>
                <a:gd name="T42" fmla="*/ 2147483647 w 828"/>
                <a:gd name="T43" fmla="*/ 2147483647 h 771"/>
                <a:gd name="T44" fmla="*/ 2147483647 w 828"/>
                <a:gd name="T45" fmla="*/ 2147483647 h 771"/>
                <a:gd name="T46" fmla="*/ 2147483647 w 828"/>
                <a:gd name="T47" fmla="*/ 2147483647 h 771"/>
                <a:gd name="T48" fmla="*/ 2147483647 w 828"/>
                <a:gd name="T49" fmla="*/ 2147483647 h 771"/>
                <a:gd name="T50" fmla="*/ 2147483647 w 828"/>
                <a:gd name="T51" fmla="*/ 2147483647 h 771"/>
                <a:gd name="T52" fmla="*/ 2147483647 w 828"/>
                <a:gd name="T53" fmla="*/ 2147483647 h 771"/>
                <a:gd name="T54" fmla="*/ 2147483647 w 828"/>
                <a:gd name="T55" fmla="*/ 2147483647 h 771"/>
                <a:gd name="T56" fmla="*/ 2147483647 w 828"/>
                <a:gd name="T57" fmla="*/ 2147483647 h 771"/>
                <a:gd name="T58" fmla="*/ 2147483647 w 828"/>
                <a:gd name="T59" fmla="*/ 2147483647 h 771"/>
                <a:gd name="T60" fmla="*/ 2147483647 w 828"/>
                <a:gd name="T61" fmla="*/ 2147483647 h 771"/>
                <a:gd name="T62" fmla="*/ 2147483647 w 828"/>
                <a:gd name="T63" fmla="*/ 2147483647 h 771"/>
                <a:gd name="T64" fmla="*/ 2147483647 w 828"/>
                <a:gd name="T65" fmla="*/ 2147483647 h 771"/>
                <a:gd name="T66" fmla="*/ 2147483647 w 828"/>
                <a:gd name="T67" fmla="*/ 2147483647 h 771"/>
                <a:gd name="T68" fmla="*/ 2147483647 w 828"/>
                <a:gd name="T69" fmla="*/ 2147483647 h 771"/>
                <a:gd name="T70" fmla="*/ 2147483647 w 828"/>
                <a:gd name="T71" fmla="*/ 2147483647 h 771"/>
                <a:gd name="T72" fmla="*/ 2147483647 w 828"/>
                <a:gd name="T73" fmla="*/ 2147483647 h 771"/>
                <a:gd name="T74" fmla="*/ 2147483647 w 828"/>
                <a:gd name="T75" fmla="*/ 2147483647 h 771"/>
                <a:gd name="T76" fmla="*/ 2147483647 w 828"/>
                <a:gd name="T77" fmla="*/ 2147483647 h 771"/>
                <a:gd name="T78" fmla="*/ 2147483647 w 828"/>
                <a:gd name="T79" fmla="*/ 2147483647 h 771"/>
                <a:gd name="T80" fmla="*/ 2147483647 w 828"/>
                <a:gd name="T81" fmla="*/ 2147483647 h 771"/>
                <a:gd name="T82" fmla="*/ 2147483647 w 828"/>
                <a:gd name="T83" fmla="*/ 2147483647 h 771"/>
                <a:gd name="T84" fmla="*/ 2147483647 w 828"/>
                <a:gd name="T85" fmla="*/ 2147483647 h 771"/>
                <a:gd name="T86" fmla="*/ 2147483647 w 828"/>
                <a:gd name="T87" fmla="*/ 2147483647 h 771"/>
                <a:gd name="T88" fmla="*/ 2147483647 w 828"/>
                <a:gd name="T89" fmla="*/ 2147483647 h 771"/>
                <a:gd name="T90" fmla="*/ 2147483647 w 828"/>
                <a:gd name="T91" fmla="*/ 2147483647 h 771"/>
                <a:gd name="T92" fmla="*/ 2147483647 w 828"/>
                <a:gd name="T93" fmla="*/ 2147483647 h 771"/>
                <a:gd name="T94" fmla="*/ 2147483647 w 828"/>
                <a:gd name="T95" fmla="*/ 2147483647 h 771"/>
                <a:gd name="T96" fmla="*/ 2147483647 w 828"/>
                <a:gd name="T97" fmla="*/ 2147483647 h 771"/>
                <a:gd name="T98" fmla="*/ 2147483647 w 828"/>
                <a:gd name="T99" fmla="*/ 2147483647 h 771"/>
                <a:gd name="T100" fmla="*/ 2147483647 w 828"/>
                <a:gd name="T101" fmla="*/ 2147483647 h 7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8"/>
                <a:gd name="T154" fmla="*/ 0 h 771"/>
                <a:gd name="T155" fmla="*/ 828 w 828"/>
                <a:gd name="T156" fmla="*/ 771 h 7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8" h="771">
                  <a:moveTo>
                    <a:pt x="27" y="550"/>
                  </a:moveTo>
                  <a:lnTo>
                    <a:pt x="27" y="550"/>
                  </a:lnTo>
                  <a:lnTo>
                    <a:pt x="21" y="530"/>
                  </a:lnTo>
                  <a:lnTo>
                    <a:pt x="15" y="512"/>
                  </a:lnTo>
                  <a:lnTo>
                    <a:pt x="11" y="493"/>
                  </a:lnTo>
                  <a:lnTo>
                    <a:pt x="7" y="474"/>
                  </a:lnTo>
                  <a:lnTo>
                    <a:pt x="5" y="453"/>
                  </a:lnTo>
                  <a:lnTo>
                    <a:pt x="2" y="434"/>
                  </a:lnTo>
                  <a:lnTo>
                    <a:pt x="1" y="414"/>
                  </a:lnTo>
                  <a:lnTo>
                    <a:pt x="0" y="394"/>
                  </a:lnTo>
                  <a:lnTo>
                    <a:pt x="1" y="365"/>
                  </a:lnTo>
                  <a:lnTo>
                    <a:pt x="3" y="336"/>
                  </a:lnTo>
                  <a:lnTo>
                    <a:pt x="7" y="308"/>
                  </a:lnTo>
                  <a:lnTo>
                    <a:pt x="12" y="280"/>
                  </a:lnTo>
                  <a:lnTo>
                    <a:pt x="18" y="253"/>
                  </a:lnTo>
                  <a:lnTo>
                    <a:pt x="27" y="228"/>
                  </a:lnTo>
                  <a:lnTo>
                    <a:pt x="38" y="203"/>
                  </a:lnTo>
                  <a:lnTo>
                    <a:pt x="50" y="180"/>
                  </a:lnTo>
                  <a:lnTo>
                    <a:pt x="66" y="156"/>
                  </a:lnTo>
                  <a:lnTo>
                    <a:pt x="84" y="135"/>
                  </a:lnTo>
                  <a:lnTo>
                    <a:pt x="102" y="114"/>
                  </a:lnTo>
                  <a:lnTo>
                    <a:pt x="122" y="95"/>
                  </a:lnTo>
                  <a:lnTo>
                    <a:pt x="143" y="78"/>
                  </a:lnTo>
                  <a:lnTo>
                    <a:pt x="167" y="63"/>
                  </a:lnTo>
                  <a:lnTo>
                    <a:pt x="192" y="50"/>
                  </a:lnTo>
                  <a:lnTo>
                    <a:pt x="217" y="40"/>
                  </a:lnTo>
                  <a:lnTo>
                    <a:pt x="243" y="31"/>
                  </a:lnTo>
                  <a:lnTo>
                    <a:pt x="268" y="22"/>
                  </a:lnTo>
                  <a:lnTo>
                    <a:pt x="295" y="16"/>
                  </a:lnTo>
                  <a:lnTo>
                    <a:pt x="322" y="11"/>
                  </a:lnTo>
                  <a:lnTo>
                    <a:pt x="350" y="6"/>
                  </a:lnTo>
                  <a:lnTo>
                    <a:pt x="376" y="3"/>
                  </a:lnTo>
                  <a:lnTo>
                    <a:pt x="405" y="1"/>
                  </a:lnTo>
                  <a:lnTo>
                    <a:pt x="433" y="0"/>
                  </a:lnTo>
                  <a:lnTo>
                    <a:pt x="465" y="1"/>
                  </a:lnTo>
                  <a:lnTo>
                    <a:pt x="497" y="4"/>
                  </a:lnTo>
                  <a:lnTo>
                    <a:pt x="529" y="9"/>
                  </a:lnTo>
                  <a:lnTo>
                    <a:pt x="560" y="14"/>
                  </a:lnTo>
                  <a:lnTo>
                    <a:pt x="590" y="21"/>
                  </a:lnTo>
                  <a:lnTo>
                    <a:pt x="620" y="30"/>
                  </a:lnTo>
                  <a:lnTo>
                    <a:pt x="650" y="41"/>
                  </a:lnTo>
                  <a:lnTo>
                    <a:pt x="678" y="52"/>
                  </a:lnTo>
                  <a:lnTo>
                    <a:pt x="691" y="59"/>
                  </a:lnTo>
                  <a:lnTo>
                    <a:pt x="703" y="65"/>
                  </a:lnTo>
                  <a:lnTo>
                    <a:pt x="715" y="73"/>
                  </a:lnTo>
                  <a:lnTo>
                    <a:pt x="727" y="81"/>
                  </a:lnTo>
                  <a:lnTo>
                    <a:pt x="739" y="90"/>
                  </a:lnTo>
                  <a:lnTo>
                    <a:pt x="748" y="99"/>
                  </a:lnTo>
                  <a:lnTo>
                    <a:pt x="759" y="109"/>
                  </a:lnTo>
                  <a:lnTo>
                    <a:pt x="767" y="120"/>
                  </a:lnTo>
                  <a:lnTo>
                    <a:pt x="776" y="130"/>
                  </a:lnTo>
                  <a:lnTo>
                    <a:pt x="785" y="142"/>
                  </a:lnTo>
                  <a:lnTo>
                    <a:pt x="792" y="155"/>
                  </a:lnTo>
                  <a:lnTo>
                    <a:pt x="798" y="168"/>
                  </a:lnTo>
                  <a:lnTo>
                    <a:pt x="804" y="181"/>
                  </a:lnTo>
                  <a:lnTo>
                    <a:pt x="809" y="194"/>
                  </a:lnTo>
                  <a:lnTo>
                    <a:pt x="813" y="207"/>
                  </a:lnTo>
                  <a:lnTo>
                    <a:pt x="817" y="221"/>
                  </a:lnTo>
                  <a:lnTo>
                    <a:pt x="821" y="245"/>
                  </a:lnTo>
                  <a:lnTo>
                    <a:pt x="824" y="268"/>
                  </a:lnTo>
                  <a:lnTo>
                    <a:pt x="620" y="268"/>
                  </a:lnTo>
                  <a:lnTo>
                    <a:pt x="619" y="253"/>
                  </a:lnTo>
                  <a:lnTo>
                    <a:pt x="617" y="240"/>
                  </a:lnTo>
                  <a:lnTo>
                    <a:pt x="614" y="226"/>
                  </a:lnTo>
                  <a:lnTo>
                    <a:pt x="609" y="212"/>
                  </a:lnTo>
                  <a:lnTo>
                    <a:pt x="603" y="197"/>
                  </a:lnTo>
                  <a:lnTo>
                    <a:pt x="594" y="183"/>
                  </a:lnTo>
                  <a:lnTo>
                    <a:pt x="585" y="170"/>
                  </a:lnTo>
                  <a:lnTo>
                    <a:pt x="574" y="159"/>
                  </a:lnTo>
                  <a:lnTo>
                    <a:pt x="561" y="149"/>
                  </a:lnTo>
                  <a:lnTo>
                    <a:pt x="547" y="140"/>
                  </a:lnTo>
                  <a:lnTo>
                    <a:pt x="533" y="133"/>
                  </a:lnTo>
                  <a:lnTo>
                    <a:pt x="519" y="127"/>
                  </a:lnTo>
                  <a:lnTo>
                    <a:pt x="497" y="122"/>
                  </a:lnTo>
                  <a:lnTo>
                    <a:pt x="477" y="118"/>
                  </a:lnTo>
                  <a:lnTo>
                    <a:pt x="455" y="115"/>
                  </a:lnTo>
                  <a:lnTo>
                    <a:pt x="433" y="114"/>
                  </a:lnTo>
                  <a:lnTo>
                    <a:pt x="408" y="115"/>
                  </a:lnTo>
                  <a:lnTo>
                    <a:pt x="384" y="119"/>
                  </a:lnTo>
                  <a:lnTo>
                    <a:pt x="359" y="124"/>
                  </a:lnTo>
                  <a:lnTo>
                    <a:pt x="337" y="130"/>
                  </a:lnTo>
                  <a:lnTo>
                    <a:pt x="319" y="139"/>
                  </a:lnTo>
                  <a:lnTo>
                    <a:pt x="302" y="149"/>
                  </a:lnTo>
                  <a:lnTo>
                    <a:pt x="286" y="159"/>
                  </a:lnTo>
                  <a:lnTo>
                    <a:pt x="272" y="172"/>
                  </a:lnTo>
                  <a:lnTo>
                    <a:pt x="259" y="187"/>
                  </a:lnTo>
                  <a:lnTo>
                    <a:pt x="248" y="203"/>
                  </a:lnTo>
                  <a:lnTo>
                    <a:pt x="239" y="220"/>
                  </a:lnTo>
                  <a:lnTo>
                    <a:pt x="231" y="238"/>
                  </a:lnTo>
                  <a:lnTo>
                    <a:pt x="225" y="257"/>
                  </a:lnTo>
                  <a:lnTo>
                    <a:pt x="219" y="276"/>
                  </a:lnTo>
                  <a:lnTo>
                    <a:pt x="215" y="294"/>
                  </a:lnTo>
                  <a:lnTo>
                    <a:pt x="211" y="313"/>
                  </a:lnTo>
                  <a:lnTo>
                    <a:pt x="208" y="334"/>
                  </a:lnTo>
                  <a:lnTo>
                    <a:pt x="205" y="353"/>
                  </a:lnTo>
                  <a:lnTo>
                    <a:pt x="204" y="373"/>
                  </a:lnTo>
                  <a:lnTo>
                    <a:pt x="204" y="394"/>
                  </a:lnTo>
                  <a:lnTo>
                    <a:pt x="204" y="410"/>
                  </a:lnTo>
                  <a:lnTo>
                    <a:pt x="205" y="427"/>
                  </a:lnTo>
                  <a:lnTo>
                    <a:pt x="209" y="459"/>
                  </a:lnTo>
                  <a:lnTo>
                    <a:pt x="215" y="491"/>
                  </a:lnTo>
                  <a:lnTo>
                    <a:pt x="223" y="522"/>
                  </a:lnTo>
                  <a:lnTo>
                    <a:pt x="229" y="541"/>
                  </a:lnTo>
                  <a:lnTo>
                    <a:pt x="239" y="560"/>
                  </a:lnTo>
                  <a:lnTo>
                    <a:pt x="249" y="577"/>
                  </a:lnTo>
                  <a:lnTo>
                    <a:pt x="262" y="592"/>
                  </a:lnTo>
                  <a:lnTo>
                    <a:pt x="277" y="606"/>
                  </a:lnTo>
                  <a:lnTo>
                    <a:pt x="293" y="619"/>
                  </a:lnTo>
                  <a:lnTo>
                    <a:pt x="310" y="630"/>
                  </a:lnTo>
                  <a:lnTo>
                    <a:pt x="328" y="638"/>
                  </a:lnTo>
                  <a:lnTo>
                    <a:pt x="354" y="646"/>
                  </a:lnTo>
                  <a:lnTo>
                    <a:pt x="380" y="652"/>
                  </a:lnTo>
                  <a:lnTo>
                    <a:pt x="405" y="656"/>
                  </a:lnTo>
                  <a:lnTo>
                    <a:pt x="419" y="657"/>
                  </a:lnTo>
                  <a:lnTo>
                    <a:pt x="433" y="658"/>
                  </a:lnTo>
                  <a:lnTo>
                    <a:pt x="457" y="657"/>
                  </a:lnTo>
                  <a:lnTo>
                    <a:pt x="479" y="653"/>
                  </a:lnTo>
                  <a:lnTo>
                    <a:pt x="501" y="649"/>
                  </a:lnTo>
                  <a:lnTo>
                    <a:pt x="523" y="644"/>
                  </a:lnTo>
                  <a:lnTo>
                    <a:pt x="537" y="638"/>
                  </a:lnTo>
                  <a:lnTo>
                    <a:pt x="549" y="631"/>
                  </a:lnTo>
                  <a:lnTo>
                    <a:pt x="562" y="623"/>
                  </a:lnTo>
                  <a:lnTo>
                    <a:pt x="573" y="614"/>
                  </a:lnTo>
                  <a:lnTo>
                    <a:pt x="584" y="604"/>
                  </a:lnTo>
                  <a:lnTo>
                    <a:pt x="593" y="592"/>
                  </a:lnTo>
                  <a:lnTo>
                    <a:pt x="601" y="581"/>
                  </a:lnTo>
                  <a:lnTo>
                    <a:pt x="607" y="567"/>
                  </a:lnTo>
                  <a:lnTo>
                    <a:pt x="615" y="549"/>
                  </a:lnTo>
                  <a:lnTo>
                    <a:pt x="620" y="529"/>
                  </a:lnTo>
                  <a:lnTo>
                    <a:pt x="622" y="509"/>
                  </a:lnTo>
                  <a:lnTo>
                    <a:pt x="623" y="489"/>
                  </a:lnTo>
                  <a:lnTo>
                    <a:pt x="828" y="489"/>
                  </a:lnTo>
                  <a:lnTo>
                    <a:pt x="827" y="506"/>
                  </a:lnTo>
                  <a:lnTo>
                    <a:pt x="825" y="524"/>
                  </a:lnTo>
                  <a:lnTo>
                    <a:pt x="822" y="541"/>
                  </a:lnTo>
                  <a:lnTo>
                    <a:pt x="819" y="558"/>
                  </a:lnTo>
                  <a:lnTo>
                    <a:pt x="815" y="571"/>
                  </a:lnTo>
                  <a:lnTo>
                    <a:pt x="810" y="585"/>
                  </a:lnTo>
                  <a:lnTo>
                    <a:pt x="805" y="598"/>
                  </a:lnTo>
                  <a:lnTo>
                    <a:pt x="800" y="610"/>
                  </a:lnTo>
                  <a:lnTo>
                    <a:pt x="793" y="622"/>
                  </a:lnTo>
                  <a:lnTo>
                    <a:pt x="786" y="634"/>
                  </a:lnTo>
                  <a:lnTo>
                    <a:pt x="778" y="645"/>
                  </a:lnTo>
                  <a:lnTo>
                    <a:pt x="770" y="656"/>
                  </a:lnTo>
                  <a:lnTo>
                    <a:pt x="760" y="666"/>
                  </a:lnTo>
                  <a:lnTo>
                    <a:pt x="750" y="676"/>
                  </a:lnTo>
                  <a:lnTo>
                    <a:pt x="741" y="684"/>
                  </a:lnTo>
                  <a:lnTo>
                    <a:pt x="730" y="693"/>
                  </a:lnTo>
                  <a:lnTo>
                    <a:pt x="718" y="700"/>
                  </a:lnTo>
                  <a:lnTo>
                    <a:pt x="708" y="708"/>
                  </a:lnTo>
                  <a:lnTo>
                    <a:pt x="695" y="714"/>
                  </a:lnTo>
                  <a:lnTo>
                    <a:pt x="683" y="720"/>
                  </a:lnTo>
                  <a:lnTo>
                    <a:pt x="653" y="731"/>
                  </a:lnTo>
                  <a:lnTo>
                    <a:pt x="623" y="741"/>
                  </a:lnTo>
                  <a:lnTo>
                    <a:pt x="593" y="751"/>
                  </a:lnTo>
                  <a:lnTo>
                    <a:pt x="562" y="757"/>
                  </a:lnTo>
                  <a:lnTo>
                    <a:pt x="530" y="764"/>
                  </a:lnTo>
                  <a:lnTo>
                    <a:pt x="498" y="768"/>
                  </a:lnTo>
                  <a:lnTo>
                    <a:pt x="466" y="770"/>
                  </a:lnTo>
                  <a:lnTo>
                    <a:pt x="433" y="771"/>
                  </a:lnTo>
                  <a:lnTo>
                    <a:pt x="407" y="770"/>
                  </a:lnTo>
                  <a:lnTo>
                    <a:pt x="382" y="769"/>
                  </a:lnTo>
                  <a:lnTo>
                    <a:pt x="357" y="767"/>
                  </a:lnTo>
                  <a:lnTo>
                    <a:pt x="332" y="764"/>
                  </a:lnTo>
                  <a:lnTo>
                    <a:pt x="307" y="759"/>
                  </a:lnTo>
                  <a:lnTo>
                    <a:pt x="283" y="754"/>
                  </a:lnTo>
                  <a:lnTo>
                    <a:pt x="259" y="748"/>
                  </a:lnTo>
                  <a:lnTo>
                    <a:pt x="235" y="741"/>
                  </a:lnTo>
                  <a:lnTo>
                    <a:pt x="218" y="735"/>
                  </a:lnTo>
                  <a:lnTo>
                    <a:pt x="201" y="727"/>
                  </a:lnTo>
                  <a:lnTo>
                    <a:pt x="184" y="720"/>
                  </a:lnTo>
                  <a:lnTo>
                    <a:pt x="168" y="711"/>
                  </a:lnTo>
                  <a:lnTo>
                    <a:pt x="152" y="702"/>
                  </a:lnTo>
                  <a:lnTo>
                    <a:pt x="137" y="692"/>
                  </a:lnTo>
                  <a:lnTo>
                    <a:pt x="122" y="680"/>
                  </a:lnTo>
                  <a:lnTo>
                    <a:pt x="108" y="668"/>
                  </a:lnTo>
                  <a:lnTo>
                    <a:pt x="94" y="657"/>
                  </a:lnTo>
                  <a:lnTo>
                    <a:pt x="83" y="643"/>
                  </a:lnTo>
                  <a:lnTo>
                    <a:pt x="71" y="629"/>
                  </a:lnTo>
                  <a:lnTo>
                    <a:pt x="60" y="614"/>
                  </a:lnTo>
                  <a:lnTo>
                    <a:pt x="49" y="599"/>
                  </a:lnTo>
                  <a:lnTo>
                    <a:pt x="41" y="583"/>
                  </a:lnTo>
                  <a:lnTo>
                    <a:pt x="33" y="567"/>
                  </a:lnTo>
                  <a:lnTo>
                    <a:pt x="27" y="55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4" name="Freeform 18"/>
            <p:cNvSpPr>
              <a:spLocks/>
            </p:cNvSpPr>
            <p:nvPr/>
          </p:nvSpPr>
          <p:spPr bwMode="auto">
            <a:xfrm>
              <a:off x="6642100" y="898404"/>
              <a:ext cx="65088" cy="169862"/>
            </a:xfrm>
            <a:custGeom>
              <a:avLst/>
              <a:gdLst>
                <a:gd name="T0" fmla="*/ 2147483647 w 180"/>
                <a:gd name="T1" fmla="*/ 2147483647 h 464"/>
                <a:gd name="T2" fmla="*/ 0 w 180"/>
                <a:gd name="T3" fmla="*/ 2147483647 h 464"/>
                <a:gd name="T4" fmla="*/ 0 w 180"/>
                <a:gd name="T5" fmla="*/ 2147483647 h 464"/>
                <a:gd name="T6" fmla="*/ 2147483647 w 180"/>
                <a:gd name="T7" fmla="*/ 2147483647 h 464"/>
                <a:gd name="T8" fmla="*/ 2147483647 w 180"/>
                <a:gd name="T9" fmla="*/ 2147483647 h 464"/>
                <a:gd name="T10" fmla="*/ 2147483647 w 180"/>
                <a:gd name="T11" fmla="*/ 2147483647 h 464"/>
                <a:gd name="T12" fmla="*/ 2147483647 w 180"/>
                <a:gd name="T13" fmla="*/ 2147483647 h 464"/>
                <a:gd name="T14" fmla="*/ 2147483647 w 180"/>
                <a:gd name="T15" fmla="*/ 2147483647 h 464"/>
                <a:gd name="T16" fmla="*/ 2147483647 w 180"/>
                <a:gd name="T17" fmla="*/ 2147483647 h 464"/>
                <a:gd name="T18" fmla="*/ 2147483647 w 180"/>
                <a:gd name="T19" fmla="*/ 2147483647 h 464"/>
                <a:gd name="T20" fmla="*/ 2147483647 w 180"/>
                <a:gd name="T21" fmla="*/ 2147483647 h 464"/>
                <a:gd name="T22" fmla="*/ 2147483647 w 180"/>
                <a:gd name="T23" fmla="*/ 2147483647 h 464"/>
                <a:gd name="T24" fmla="*/ 2147483647 w 180"/>
                <a:gd name="T25" fmla="*/ 2147483647 h 464"/>
                <a:gd name="T26" fmla="*/ 2147483647 w 180"/>
                <a:gd name="T27" fmla="*/ 2147483647 h 464"/>
                <a:gd name="T28" fmla="*/ 2147483647 w 180"/>
                <a:gd name="T29" fmla="*/ 2147483647 h 464"/>
                <a:gd name="T30" fmla="*/ 2147483647 w 180"/>
                <a:gd name="T31" fmla="*/ 2147483647 h 464"/>
                <a:gd name="T32" fmla="*/ 2147483647 w 180"/>
                <a:gd name="T33" fmla="*/ 2147483647 h 464"/>
                <a:gd name="T34" fmla="*/ 2147483647 w 180"/>
                <a:gd name="T35" fmla="*/ 2147483647 h 464"/>
                <a:gd name="T36" fmla="*/ 2147483647 w 180"/>
                <a:gd name="T37" fmla="*/ 0 h 464"/>
                <a:gd name="T38" fmla="*/ 2147483647 w 180"/>
                <a:gd name="T39" fmla="*/ 2147483647 h 4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464"/>
                <a:gd name="T62" fmla="*/ 180 w 180"/>
                <a:gd name="T63" fmla="*/ 464 h 4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464">
                  <a:moveTo>
                    <a:pt x="173" y="1"/>
                  </a:moveTo>
                  <a:lnTo>
                    <a:pt x="0" y="17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9" y="46"/>
                  </a:lnTo>
                  <a:lnTo>
                    <a:pt x="46" y="48"/>
                  </a:lnTo>
                  <a:lnTo>
                    <a:pt x="58" y="53"/>
                  </a:lnTo>
                  <a:lnTo>
                    <a:pt x="63" y="55"/>
                  </a:lnTo>
                  <a:lnTo>
                    <a:pt x="66" y="57"/>
                  </a:lnTo>
                  <a:lnTo>
                    <a:pt x="69" y="60"/>
                  </a:lnTo>
                  <a:lnTo>
                    <a:pt x="72" y="63"/>
                  </a:lnTo>
                  <a:lnTo>
                    <a:pt x="73" y="68"/>
                  </a:lnTo>
                  <a:lnTo>
                    <a:pt x="74" y="73"/>
                  </a:lnTo>
                  <a:lnTo>
                    <a:pt x="75" y="85"/>
                  </a:lnTo>
                  <a:lnTo>
                    <a:pt x="75" y="102"/>
                  </a:lnTo>
                  <a:lnTo>
                    <a:pt x="75" y="464"/>
                  </a:lnTo>
                  <a:lnTo>
                    <a:pt x="180" y="464"/>
                  </a:lnTo>
                  <a:lnTo>
                    <a:pt x="180" y="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6742113" y="947616"/>
              <a:ext cx="133350" cy="120650"/>
            </a:xfrm>
            <a:custGeom>
              <a:avLst/>
              <a:gdLst>
                <a:gd name="T0" fmla="*/ 2147483647 w 366"/>
                <a:gd name="T1" fmla="*/ 2147483647 h 327"/>
                <a:gd name="T2" fmla="*/ 2147483647 w 366"/>
                <a:gd name="T3" fmla="*/ 2147483647 h 327"/>
                <a:gd name="T4" fmla="*/ 2147483647 w 366"/>
                <a:gd name="T5" fmla="*/ 2147483647 h 327"/>
                <a:gd name="T6" fmla="*/ 2147483647 w 366"/>
                <a:gd name="T7" fmla="*/ 2147483647 h 327"/>
                <a:gd name="T8" fmla="*/ 2147483647 w 366"/>
                <a:gd name="T9" fmla="*/ 2147483647 h 327"/>
                <a:gd name="T10" fmla="*/ 2147483647 w 366"/>
                <a:gd name="T11" fmla="*/ 2147483647 h 327"/>
                <a:gd name="T12" fmla="*/ 2147483647 w 366"/>
                <a:gd name="T13" fmla="*/ 2147483647 h 327"/>
                <a:gd name="T14" fmla="*/ 2147483647 w 366"/>
                <a:gd name="T15" fmla="*/ 0 h 327"/>
                <a:gd name="T16" fmla="*/ 0 w 366"/>
                <a:gd name="T17" fmla="*/ 2147483647 h 327"/>
                <a:gd name="T18" fmla="*/ 2147483647 w 366"/>
                <a:gd name="T19" fmla="*/ 2147483647 h 327"/>
                <a:gd name="T20" fmla="*/ 2147483647 w 366"/>
                <a:gd name="T21" fmla="*/ 2147483647 h 327"/>
                <a:gd name="T22" fmla="*/ 2147483647 w 366"/>
                <a:gd name="T23" fmla="*/ 2147483647 h 327"/>
                <a:gd name="T24" fmla="*/ 2147483647 w 366"/>
                <a:gd name="T25" fmla="*/ 2147483647 h 327"/>
                <a:gd name="T26" fmla="*/ 2147483647 w 366"/>
                <a:gd name="T27" fmla="*/ 2147483647 h 327"/>
                <a:gd name="T28" fmla="*/ 2147483647 w 366"/>
                <a:gd name="T29" fmla="*/ 2147483647 h 327"/>
                <a:gd name="T30" fmla="*/ 2147483647 w 366"/>
                <a:gd name="T31" fmla="*/ 2147483647 h 327"/>
                <a:gd name="T32" fmla="*/ 2147483647 w 366"/>
                <a:gd name="T33" fmla="*/ 2147483647 h 327"/>
                <a:gd name="T34" fmla="*/ 2147483647 w 366"/>
                <a:gd name="T35" fmla="*/ 2147483647 h 327"/>
                <a:gd name="T36" fmla="*/ 2147483647 w 366"/>
                <a:gd name="T37" fmla="*/ 2147483647 h 327"/>
                <a:gd name="T38" fmla="*/ 2147483647 w 366"/>
                <a:gd name="T39" fmla="*/ 2147483647 h 327"/>
                <a:gd name="T40" fmla="*/ 2147483647 w 366"/>
                <a:gd name="T41" fmla="*/ 2147483647 h 327"/>
                <a:gd name="T42" fmla="*/ 2147483647 w 366"/>
                <a:gd name="T43" fmla="*/ 2147483647 h 327"/>
                <a:gd name="T44" fmla="*/ 2147483647 w 366"/>
                <a:gd name="T45" fmla="*/ 2147483647 h 327"/>
                <a:gd name="T46" fmla="*/ 2147483647 w 366"/>
                <a:gd name="T47" fmla="*/ 2147483647 h 327"/>
                <a:gd name="T48" fmla="*/ 2147483647 w 366"/>
                <a:gd name="T49" fmla="*/ 2147483647 h 327"/>
                <a:gd name="T50" fmla="*/ 2147483647 w 366"/>
                <a:gd name="T51" fmla="*/ 2147483647 h 327"/>
                <a:gd name="T52" fmla="*/ 2147483647 w 366"/>
                <a:gd name="T53" fmla="*/ 2147483647 h 327"/>
                <a:gd name="T54" fmla="*/ 2147483647 w 366"/>
                <a:gd name="T55" fmla="*/ 2147483647 h 327"/>
                <a:gd name="T56" fmla="*/ 2147483647 w 366"/>
                <a:gd name="T57" fmla="*/ 2147483647 h 327"/>
                <a:gd name="T58" fmla="*/ 2147483647 w 366"/>
                <a:gd name="T59" fmla="*/ 2147483647 h 327"/>
                <a:gd name="T60" fmla="*/ 2147483647 w 366"/>
                <a:gd name="T61" fmla="*/ 2147483647 h 327"/>
                <a:gd name="T62" fmla="*/ 2147483647 w 366"/>
                <a:gd name="T63" fmla="*/ 2147483647 h 327"/>
                <a:gd name="T64" fmla="*/ 2147483647 w 366"/>
                <a:gd name="T65" fmla="*/ 2147483647 h 327"/>
                <a:gd name="T66" fmla="*/ 2147483647 w 366"/>
                <a:gd name="T67" fmla="*/ 2147483647 h 327"/>
                <a:gd name="T68" fmla="*/ 2147483647 w 366"/>
                <a:gd name="T69" fmla="*/ 2147483647 h 327"/>
                <a:gd name="T70" fmla="*/ 2147483647 w 366"/>
                <a:gd name="T71" fmla="*/ 2147483647 h 327"/>
                <a:gd name="T72" fmla="*/ 2147483647 w 366"/>
                <a:gd name="T73" fmla="*/ 2147483647 h 327"/>
                <a:gd name="T74" fmla="*/ 2147483647 w 366"/>
                <a:gd name="T75" fmla="*/ 2147483647 h 327"/>
                <a:gd name="T76" fmla="*/ 2147483647 w 366"/>
                <a:gd name="T77" fmla="*/ 2147483647 h 327"/>
                <a:gd name="T78" fmla="*/ 2147483647 w 366"/>
                <a:gd name="T79" fmla="*/ 2147483647 h 327"/>
                <a:gd name="T80" fmla="*/ 2147483647 w 366"/>
                <a:gd name="T81" fmla="*/ 2147483647 h 3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6"/>
                <a:gd name="T124" fmla="*/ 0 h 327"/>
                <a:gd name="T125" fmla="*/ 366 w 366"/>
                <a:gd name="T126" fmla="*/ 327 h 3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6" h="327">
                  <a:moveTo>
                    <a:pt x="269" y="1"/>
                  </a:moveTo>
                  <a:lnTo>
                    <a:pt x="269" y="1"/>
                  </a:lnTo>
                  <a:lnTo>
                    <a:pt x="257" y="2"/>
                  </a:lnTo>
                  <a:lnTo>
                    <a:pt x="246" y="3"/>
                  </a:lnTo>
                  <a:lnTo>
                    <a:pt x="236" y="5"/>
                  </a:lnTo>
                  <a:lnTo>
                    <a:pt x="226" y="9"/>
                  </a:lnTo>
                  <a:lnTo>
                    <a:pt x="216" y="12"/>
                  </a:lnTo>
                  <a:lnTo>
                    <a:pt x="207" y="16"/>
                  </a:lnTo>
                  <a:lnTo>
                    <a:pt x="199" y="21"/>
                  </a:lnTo>
                  <a:lnTo>
                    <a:pt x="191" y="27"/>
                  </a:lnTo>
                  <a:lnTo>
                    <a:pt x="177" y="37"/>
                  </a:lnTo>
                  <a:lnTo>
                    <a:pt x="166" y="49"/>
                  </a:lnTo>
                  <a:lnTo>
                    <a:pt x="156" y="61"/>
                  </a:lnTo>
                  <a:lnTo>
                    <a:pt x="148" y="72"/>
                  </a:lnTo>
                  <a:lnTo>
                    <a:pt x="148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22" y="49"/>
                  </a:lnTo>
                  <a:lnTo>
                    <a:pt x="34" y="51"/>
                  </a:lnTo>
                  <a:lnTo>
                    <a:pt x="43" y="55"/>
                  </a:lnTo>
                  <a:lnTo>
                    <a:pt x="47" y="57"/>
                  </a:lnTo>
                  <a:lnTo>
                    <a:pt x="51" y="59"/>
                  </a:lnTo>
                  <a:lnTo>
                    <a:pt x="53" y="62"/>
                  </a:lnTo>
                  <a:lnTo>
                    <a:pt x="56" y="66"/>
                  </a:lnTo>
                  <a:lnTo>
                    <a:pt x="59" y="75"/>
                  </a:lnTo>
                  <a:lnTo>
                    <a:pt x="60" y="87"/>
                  </a:lnTo>
                  <a:lnTo>
                    <a:pt x="61" y="101"/>
                  </a:lnTo>
                  <a:lnTo>
                    <a:pt x="61" y="327"/>
                  </a:lnTo>
                  <a:lnTo>
                    <a:pt x="148" y="327"/>
                  </a:lnTo>
                  <a:lnTo>
                    <a:pt x="148" y="160"/>
                  </a:lnTo>
                  <a:lnTo>
                    <a:pt x="149" y="152"/>
                  </a:lnTo>
                  <a:lnTo>
                    <a:pt x="150" y="143"/>
                  </a:lnTo>
                  <a:lnTo>
                    <a:pt x="152" y="135"/>
                  </a:lnTo>
                  <a:lnTo>
                    <a:pt x="155" y="126"/>
                  </a:lnTo>
                  <a:lnTo>
                    <a:pt x="160" y="118"/>
                  </a:lnTo>
                  <a:lnTo>
                    <a:pt x="164" y="109"/>
                  </a:lnTo>
                  <a:lnTo>
                    <a:pt x="169" y="101"/>
                  </a:lnTo>
                  <a:lnTo>
                    <a:pt x="175" y="93"/>
                  </a:lnTo>
                  <a:lnTo>
                    <a:pt x="181" y="86"/>
                  </a:lnTo>
                  <a:lnTo>
                    <a:pt x="187" y="79"/>
                  </a:lnTo>
                  <a:lnTo>
                    <a:pt x="195" y="74"/>
                  </a:lnTo>
                  <a:lnTo>
                    <a:pt x="202" y="68"/>
                  </a:lnTo>
                  <a:lnTo>
                    <a:pt x="210" y="64"/>
                  </a:lnTo>
                  <a:lnTo>
                    <a:pt x="218" y="61"/>
                  </a:lnTo>
                  <a:lnTo>
                    <a:pt x="226" y="59"/>
                  </a:lnTo>
                  <a:lnTo>
                    <a:pt x="234" y="59"/>
                  </a:lnTo>
                  <a:lnTo>
                    <a:pt x="242" y="59"/>
                  </a:lnTo>
                  <a:lnTo>
                    <a:pt x="248" y="60"/>
                  </a:lnTo>
                  <a:lnTo>
                    <a:pt x="255" y="62"/>
                  </a:lnTo>
                  <a:lnTo>
                    <a:pt x="259" y="65"/>
                  </a:lnTo>
                  <a:lnTo>
                    <a:pt x="263" y="68"/>
                  </a:lnTo>
                  <a:lnTo>
                    <a:pt x="267" y="73"/>
                  </a:lnTo>
                  <a:lnTo>
                    <a:pt x="270" y="78"/>
                  </a:lnTo>
                  <a:lnTo>
                    <a:pt x="272" y="83"/>
                  </a:lnTo>
                  <a:lnTo>
                    <a:pt x="276" y="96"/>
                  </a:lnTo>
                  <a:lnTo>
                    <a:pt x="277" y="112"/>
                  </a:lnTo>
                  <a:lnTo>
                    <a:pt x="278" y="130"/>
                  </a:lnTo>
                  <a:lnTo>
                    <a:pt x="278" y="151"/>
                  </a:lnTo>
                  <a:lnTo>
                    <a:pt x="278" y="327"/>
                  </a:lnTo>
                  <a:lnTo>
                    <a:pt x="366" y="327"/>
                  </a:lnTo>
                  <a:lnTo>
                    <a:pt x="366" y="101"/>
                  </a:lnTo>
                  <a:lnTo>
                    <a:pt x="366" y="89"/>
                  </a:lnTo>
                  <a:lnTo>
                    <a:pt x="365" y="78"/>
                  </a:lnTo>
                  <a:lnTo>
                    <a:pt x="363" y="67"/>
                  </a:lnTo>
                  <a:lnTo>
                    <a:pt x="359" y="58"/>
                  </a:lnTo>
                  <a:lnTo>
                    <a:pt x="356" y="49"/>
                  </a:lnTo>
                  <a:lnTo>
                    <a:pt x="352" y="41"/>
                  </a:lnTo>
                  <a:lnTo>
                    <a:pt x="347" y="33"/>
                  </a:lnTo>
                  <a:lnTo>
                    <a:pt x="341" y="27"/>
                  </a:lnTo>
                  <a:lnTo>
                    <a:pt x="335" y="21"/>
                  </a:lnTo>
                  <a:lnTo>
                    <a:pt x="327" y="16"/>
                  </a:lnTo>
                  <a:lnTo>
                    <a:pt x="320" y="12"/>
                  </a:lnTo>
                  <a:lnTo>
                    <a:pt x="310" y="7"/>
                  </a:lnTo>
                  <a:lnTo>
                    <a:pt x="302" y="5"/>
                  </a:lnTo>
                  <a:lnTo>
                    <a:pt x="291" y="3"/>
                  </a:lnTo>
                  <a:lnTo>
                    <a:pt x="280" y="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6911975" y="949204"/>
              <a:ext cx="90488" cy="120650"/>
            </a:xfrm>
            <a:custGeom>
              <a:avLst/>
              <a:gdLst>
                <a:gd name="T0" fmla="*/ 2147483647 w 245"/>
                <a:gd name="T1" fmla="*/ 2147483647 h 334"/>
                <a:gd name="T2" fmla="*/ 2147483647 w 245"/>
                <a:gd name="T3" fmla="*/ 2147483647 h 334"/>
                <a:gd name="T4" fmla="*/ 2147483647 w 245"/>
                <a:gd name="T5" fmla="*/ 2147483647 h 334"/>
                <a:gd name="T6" fmla="*/ 2147483647 w 245"/>
                <a:gd name="T7" fmla="*/ 2147483647 h 334"/>
                <a:gd name="T8" fmla="*/ 2147483647 w 245"/>
                <a:gd name="T9" fmla="*/ 2147483647 h 334"/>
                <a:gd name="T10" fmla="*/ 2147483647 w 245"/>
                <a:gd name="T11" fmla="*/ 2147483647 h 334"/>
                <a:gd name="T12" fmla="*/ 2147483647 w 245"/>
                <a:gd name="T13" fmla="*/ 2147483647 h 334"/>
                <a:gd name="T14" fmla="*/ 2147483647 w 245"/>
                <a:gd name="T15" fmla="*/ 2147483647 h 334"/>
                <a:gd name="T16" fmla="*/ 2147483647 w 245"/>
                <a:gd name="T17" fmla="*/ 2147483647 h 334"/>
                <a:gd name="T18" fmla="*/ 2147483647 w 245"/>
                <a:gd name="T19" fmla="*/ 2147483647 h 334"/>
                <a:gd name="T20" fmla="*/ 2147483647 w 245"/>
                <a:gd name="T21" fmla="*/ 2147483647 h 334"/>
                <a:gd name="T22" fmla="*/ 2147483647 w 245"/>
                <a:gd name="T23" fmla="*/ 2147483647 h 334"/>
                <a:gd name="T24" fmla="*/ 2147483647 w 245"/>
                <a:gd name="T25" fmla="*/ 2147483647 h 334"/>
                <a:gd name="T26" fmla="*/ 2147483647 w 245"/>
                <a:gd name="T27" fmla="*/ 2147483647 h 334"/>
                <a:gd name="T28" fmla="*/ 2147483647 w 245"/>
                <a:gd name="T29" fmla="*/ 2147483647 h 334"/>
                <a:gd name="T30" fmla="*/ 2147483647 w 245"/>
                <a:gd name="T31" fmla="*/ 2147483647 h 334"/>
                <a:gd name="T32" fmla="*/ 2147483647 w 245"/>
                <a:gd name="T33" fmla="*/ 2147483647 h 334"/>
                <a:gd name="T34" fmla="*/ 0 w 245"/>
                <a:gd name="T35" fmla="*/ 2147483647 h 334"/>
                <a:gd name="T36" fmla="*/ 2147483647 w 245"/>
                <a:gd name="T37" fmla="*/ 2147483647 h 334"/>
                <a:gd name="T38" fmla="*/ 2147483647 w 245"/>
                <a:gd name="T39" fmla="*/ 2147483647 h 334"/>
                <a:gd name="T40" fmla="*/ 2147483647 w 245"/>
                <a:gd name="T41" fmla="*/ 2147483647 h 334"/>
                <a:gd name="T42" fmla="*/ 2147483647 w 245"/>
                <a:gd name="T43" fmla="*/ 2147483647 h 334"/>
                <a:gd name="T44" fmla="*/ 2147483647 w 245"/>
                <a:gd name="T45" fmla="*/ 2147483647 h 334"/>
                <a:gd name="T46" fmla="*/ 2147483647 w 245"/>
                <a:gd name="T47" fmla="*/ 2147483647 h 334"/>
                <a:gd name="T48" fmla="*/ 2147483647 w 245"/>
                <a:gd name="T49" fmla="*/ 2147483647 h 334"/>
                <a:gd name="T50" fmla="*/ 2147483647 w 245"/>
                <a:gd name="T51" fmla="*/ 2147483647 h 334"/>
                <a:gd name="T52" fmla="*/ 2147483647 w 245"/>
                <a:gd name="T53" fmla="*/ 2147483647 h 334"/>
                <a:gd name="T54" fmla="*/ 2147483647 w 245"/>
                <a:gd name="T55" fmla="*/ 2147483647 h 334"/>
                <a:gd name="T56" fmla="*/ 2147483647 w 245"/>
                <a:gd name="T57" fmla="*/ 2147483647 h 334"/>
                <a:gd name="T58" fmla="*/ 2147483647 w 245"/>
                <a:gd name="T59" fmla="*/ 2147483647 h 334"/>
                <a:gd name="T60" fmla="*/ 2147483647 w 245"/>
                <a:gd name="T61" fmla="*/ 2147483647 h 334"/>
                <a:gd name="T62" fmla="*/ 2147483647 w 245"/>
                <a:gd name="T63" fmla="*/ 2147483647 h 334"/>
                <a:gd name="T64" fmla="*/ 2147483647 w 245"/>
                <a:gd name="T65" fmla="*/ 2147483647 h 334"/>
                <a:gd name="T66" fmla="*/ 2147483647 w 245"/>
                <a:gd name="T67" fmla="*/ 2147483647 h 334"/>
                <a:gd name="T68" fmla="*/ 2147483647 w 245"/>
                <a:gd name="T69" fmla="*/ 2147483647 h 334"/>
                <a:gd name="T70" fmla="*/ 2147483647 w 245"/>
                <a:gd name="T71" fmla="*/ 2147483647 h 334"/>
                <a:gd name="T72" fmla="*/ 2147483647 w 245"/>
                <a:gd name="T73" fmla="*/ 2147483647 h 334"/>
                <a:gd name="T74" fmla="*/ 2147483647 w 245"/>
                <a:gd name="T75" fmla="*/ 2147483647 h 334"/>
                <a:gd name="T76" fmla="*/ 2147483647 w 245"/>
                <a:gd name="T77" fmla="*/ 2147483647 h 334"/>
                <a:gd name="T78" fmla="*/ 2147483647 w 245"/>
                <a:gd name="T79" fmla="*/ 2147483647 h 334"/>
                <a:gd name="T80" fmla="*/ 2147483647 w 245"/>
                <a:gd name="T81" fmla="*/ 2147483647 h 334"/>
                <a:gd name="T82" fmla="*/ 2147483647 w 245"/>
                <a:gd name="T83" fmla="*/ 2147483647 h 334"/>
                <a:gd name="T84" fmla="*/ 2147483647 w 245"/>
                <a:gd name="T85" fmla="*/ 2147483647 h 334"/>
                <a:gd name="T86" fmla="*/ 2147483647 w 245"/>
                <a:gd name="T87" fmla="*/ 2147483647 h 3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334"/>
                <a:gd name="T134" fmla="*/ 245 w 245"/>
                <a:gd name="T135" fmla="*/ 334 h 3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334">
                  <a:moveTo>
                    <a:pt x="145" y="127"/>
                  </a:moveTo>
                  <a:lnTo>
                    <a:pt x="145" y="127"/>
                  </a:lnTo>
                  <a:lnTo>
                    <a:pt x="120" y="115"/>
                  </a:lnTo>
                  <a:lnTo>
                    <a:pt x="109" y="108"/>
                  </a:lnTo>
                  <a:lnTo>
                    <a:pt x="100" y="102"/>
                  </a:lnTo>
                  <a:lnTo>
                    <a:pt x="91" y="95"/>
                  </a:lnTo>
                  <a:lnTo>
                    <a:pt x="86" y="88"/>
                  </a:lnTo>
                  <a:lnTo>
                    <a:pt x="82" y="80"/>
                  </a:lnTo>
                  <a:lnTo>
                    <a:pt x="81" y="76"/>
                  </a:lnTo>
                  <a:lnTo>
                    <a:pt x="81" y="72"/>
                  </a:lnTo>
                  <a:lnTo>
                    <a:pt x="81" y="67"/>
                  </a:lnTo>
                  <a:lnTo>
                    <a:pt x="82" y="63"/>
                  </a:lnTo>
                  <a:lnTo>
                    <a:pt x="84" y="59"/>
                  </a:lnTo>
                  <a:lnTo>
                    <a:pt x="86" y="56"/>
                  </a:lnTo>
                  <a:lnTo>
                    <a:pt x="91" y="50"/>
                  </a:lnTo>
                  <a:lnTo>
                    <a:pt x="99" y="47"/>
                  </a:lnTo>
                  <a:lnTo>
                    <a:pt x="106" y="44"/>
                  </a:lnTo>
                  <a:lnTo>
                    <a:pt x="114" y="43"/>
                  </a:lnTo>
                  <a:lnTo>
                    <a:pt x="127" y="42"/>
                  </a:lnTo>
                  <a:lnTo>
                    <a:pt x="140" y="43"/>
                  </a:lnTo>
                  <a:lnTo>
                    <a:pt x="153" y="45"/>
                  </a:lnTo>
                  <a:lnTo>
                    <a:pt x="165" y="48"/>
                  </a:lnTo>
                  <a:lnTo>
                    <a:pt x="176" y="52"/>
                  </a:lnTo>
                  <a:lnTo>
                    <a:pt x="186" y="58"/>
                  </a:lnTo>
                  <a:lnTo>
                    <a:pt x="195" y="62"/>
                  </a:lnTo>
                  <a:lnTo>
                    <a:pt x="209" y="70"/>
                  </a:lnTo>
                  <a:lnTo>
                    <a:pt x="223" y="78"/>
                  </a:lnTo>
                  <a:lnTo>
                    <a:pt x="223" y="67"/>
                  </a:lnTo>
                  <a:lnTo>
                    <a:pt x="223" y="13"/>
                  </a:lnTo>
                  <a:lnTo>
                    <a:pt x="211" y="11"/>
                  </a:lnTo>
                  <a:lnTo>
                    <a:pt x="197" y="8"/>
                  </a:lnTo>
                  <a:lnTo>
                    <a:pt x="179" y="4"/>
                  </a:lnTo>
                  <a:lnTo>
                    <a:pt x="156" y="1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3" y="2"/>
                  </a:lnTo>
                  <a:lnTo>
                    <a:pt x="89" y="4"/>
                  </a:lnTo>
                  <a:lnTo>
                    <a:pt x="76" y="6"/>
                  </a:lnTo>
                  <a:lnTo>
                    <a:pt x="65" y="11"/>
                  </a:lnTo>
                  <a:lnTo>
                    <a:pt x="54" y="15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27" y="32"/>
                  </a:lnTo>
                  <a:lnTo>
                    <a:pt x="20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6" y="64"/>
                  </a:lnTo>
                  <a:lnTo>
                    <a:pt x="3" y="74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9" y="131"/>
                  </a:lnTo>
                  <a:lnTo>
                    <a:pt x="13" y="137"/>
                  </a:lnTo>
                  <a:lnTo>
                    <a:pt x="19" y="144"/>
                  </a:lnTo>
                  <a:lnTo>
                    <a:pt x="25" y="151"/>
                  </a:lnTo>
                  <a:lnTo>
                    <a:pt x="31" y="157"/>
                  </a:lnTo>
                  <a:lnTo>
                    <a:pt x="46" y="168"/>
                  </a:lnTo>
                  <a:lnTo>
                    <a:pt x="62" y="178"/>
                  </a:lnTo>
                  <a:lnTo>
                    <a:pt x="79" y="187"/>
                  </a:lnTo>
                  <a:lnTo>
                    <a:pt x="97" y="196"/>
                  </a:lnTo>
                  <a:lnTo>
                    <a:pt x="122" y="209"/>
                  </a:lnTo>
                  <a:lnTo>
                    <a:pt x="134" y="215"/>
                  </a:lnTo>
                  <a:lnTo>
                    <a:pt x="144" y="221"/>
                  </a:lnTo>
                  <a:lnTo>
                    <a:pt x="152" y="229"/>
                  </a:lnTo>
                  <a:lnTo>
                    <a:pt x="159" y="236"/>
                  </a:lnTo>
                  <a:lnTo>
                    <a:pt x="162" y="241"/>
                  </a:lnTo>
                  <a:lnTo>
                    <a:pt x="163" y="245"/>
                  </a:lnTo>
                  <a:lnTo>
                    <a:pt x="164" y="249"/>
                  </a:lnTo>
                  <a:lnTo>
                    <a:pt x="165" y="255"/>
                  </a:lnTo>
                  <a:lnTo>
                    <a:pt x="164" y="263"/>
                  </a:lnTo>
                  <a:lnTo>
                    <a:pt x="161" y="271"/>
                  </a:lnTo>
                  <a:lnTo>
                    <a:pt x="156" y="277"/>
                  </a:lnTo>
                  <a:lnTo>
                    <a:pt x="149" y="282"/>
                  </a:lnTo>
                  <a:lnTo>
                    <a:pt x="141" y="287"/>
                  </a:lnTo>
                  <a:lnTo>
                    <a:pt x="131" y="290"/>
                  </a:lnTo>
                  <a:lnTo>
                    <a:pt x="119" y="292"/>
                  </a:lnTo>
                  <a:lnTo>
                    <a:pt x="106" y="292"/>
                  </a:lnTo>
                  <a:lnTo>
                    <a:pt x="91" y="292"/>
                  </a:lnTo>
                  <a:lnTo>
                    <a:pt x="77" y="289"/>
                  </a:lnTo>
                  <a:lnTo>
                    <a:pt x="63" y="286"/>
                  </a:lnTo>
                  <a:lnTo>
                    <a:pt x="51" y="280"/>
                  </a:lnTo>
                  <a:lnTo>
                    <a:pt x="39" y="275"/>
                  </a:lnTo>
                  <a:lnTo>
                    <a:pt x="28" y="270"/>
                  </a:lnTo>
                  <a:lnTo>
                    <a:pt x="10" y="259"/>
                  </a:lnTo>
                  <a:lnTo>
                    <a:pt x="1" y="254"/>
                  </a:lnTo>
                  <a:lnTo>
                    <a:pt x="1" y="321"/>
                  </a:lnTo>
                  <a:lnTo>
                    <a:pt x="8" y="322"/>
                  </a:lnTo>
                  <a:lnTo>
                    <a:pt x="24" y="326"/>
                  </a:lnTo>
                  <a:lnTo>
                    <a:pt x="45" y="329"/>
                  </a:lnTo>
                  <a:lnTo>
                    <a:pt x="72" y="333"/>
                  </a:lnTo>
                  <a:lnTo>
                    <a:pt x="87" y="334"/>
                  </a:lnTo>
                  <a:lnTo>
                    <a:pt x="103" y="334"/>
                  </a:lnTo>
                  <a:lnTo>
                    <a:pt x="119" y="334"/>
                  </a:lnTo>
                  <a:lnTo>
                    <a:pt x="135" y="333"/>
                  </a:lnTo>
                  <a:lnTo>
                    <a:pt x="149" y="331"/>
                  </a:lnTo>
                  <a:lnTo>
                    <a:pt x="163" y="327"/>
                  </a:lnTo>
                  <a:lnTo>
                    <a:pt x="176" y="324"/>
                  </a:lnTo>
                  <a:lnTo>
                    <a:pt x="187" y="319"/>
                  </a:lnTo>
                  <a:lnTo>
                    <a:pt x="198" y="314"/>
                  </a:lnTo>
                  <a:lnTo>
                    <a:pt x="208" y="308"/>
                  </a:lnTo>
                  <a:lnTo>
                    <a:pt x="216" y="302"/>
                  </a:lnTo>
                  <a:lnTo>
                    <a:pt x="224" y="294"/>
                  </a:lnTo>
                  <a:lnTo>
                    <a:pt x="230" y="287"/>
                  </a:lnTo>
                  <a:lnTo>
                    <a:pt x="236" y="278"/>
                  </a:lnTo>
                  <a:lnTo>
                    <a:pt x="240" y="269"/>
                  </a:lnTo>
                  <a:lnTo>
                    <a:pt x="242" y="259"/>
                  </a:lnTo>
                  <a:lnTo>
                    <a:pt x="244" y="248"/>
                  </a:lnTo>
                  <a:lnTo>
                    <a:pt x="245" y="236"/>
                  </a:lnTo>
                  <a:lnTo>
                    <a:pt x="244" y="226"/>
                  </a:lnTo>
                  <a:lnTo>
                    <a:pt x="242" y="216"/>
                  </a:lnTo>
                  <a:lnTo>
                    <a:pt x="240" y="206"/>
                  </a:lnTo>
                  <a:lnTo>
                    <a:pt x="236" y="198"/>
                  </a:lnTo>
                  <a:lnTo>
                    <a:pt x="231" y="189"/>
                  </a:lnTo>
                  <a:lnTo>
                    <a:pt x="226" y="182"/>
                  </a:lnTo>
                  <a:lnTo>
                    <a:pt x="219" y="174"/>
                  </a:lnTo>
                  <a:lnTo>
                    <a:pt x="212" y="168"/>
                  </a:lnTo>
                  <a:lnTo>
                    <a:pt x="197" y="156"/>
                  </a:lnTo>
                  <a:lnTo>
                    <a:pt x="180" y="146"/>
                  </a:lnTo>
                  <a:lnTo>
                    <a:pt x="162" y="136"/>
                  </a:lnTo>
                  <a:lnTo>
                    <a:pt x="145" y="127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7" name="Freeform 24"/>
            <p:cNvSpPr>
              <a:spLocks noEditPoints="1"/>
            </p:cNvSpPr>
            <p:nvPr/>
          </p:nvSpPr>
          <p:spPr bwMode="auto">
            <a:xfrm>
              <a:off x="7018338" y="947616"/>
              <a:ext cx="138112" cy="169863"/>
            </a:xfrm>
            <a:custGeom>
              <a:avLst/>
              <a:gdLst>
                <a:gd name="T0" fmla="*/ 2147483647 w 376"/>
                <a:gd name="T1" fmla="*/ 2147483647 h 462"/>
                <a:gd name="T2" fmla="*/ 2147483647 w 376"/>
                <a:gd name="T3" fmla="*/ 2147483647 h 462"/>
                <a:gd name="T4" fmla="*/ 2147483647 w 376"/>
                <a:gd name="T5" fmla="*/ 2147483647 h 462"/>
                <a:gd name="T6" fmla="*/ 2147483647 w 376"/>
                <a:gd name="T7" fmla="*/ 2147483647 h 462"/>
                <a:gd name="T8" fmla="*/ 2147483647 w 376"/>
                <a:gd name="T9" fmla="*/ 2147483647 h 462"/>
                <a:gd name="T10" fmla="*/ 2147483647 w 376"/>
                <a:gd name="T11" fmla="*/ 2147483647 h 462"/>
                <a:gd name="T12" fmla="*/ 2147483647 w 376"/>
                <a:gd name="T13" fmla="*/ 2147483647 h 462"/>
                <a:gd name="T14" fmla="*/ 2147483647 w 376"/>
                <a:gd name="T15" fmla="*/ 2147483647 h 462"/>
                <a:gd name="T16" fmla="*/ 2147483647 w 376"/>
                <a:gd name="T17" fmla="*/ 2147483647 h 462"/>
                <a:gd name="T18" fmla="*/ 2147483647 w 376"/>
                <a:gd name="T19" fmla="*/ 2147483647 h 462"/>
                <a:gd name="T20" fmla="*/ 2147483647 w 376"/>
                <a:gd name="T21" fmla="*/ 2147483647 h 462"/>
                <a:gd name="T22" fmla="*/ 2147483647 w 376"/>
                <a:gd name="T23" fmla="*/ 2147483647 h 462"/>
                <a:gd name="T24" fmla="*/ 2147483647 w 376"/>
                <a:gd name="T25" fmla="*/ 2147483647 h 462"/>
                <a:gd name="T26" fmla="*/ 2147483647 w 376"/>
                <a:gd name="T27" fmla="*/ 2147483647 h 462"/>
                <a:gd name="T28" fmla="*/ 2147483647 w 376"/>
                <a:gd name="T29" fmla="*/ 2147483647 h 462"/>
                <a:gd name="T30" fmla="*/ 2147483647 w 376"/>
                <a:gd name="T31" fmla="*/ 2147483647 h 462"/>
                <a:gd name="T32" fmla="*/ 2147483647 w 376"/>
                <a:gd name="T33" fmla="*/ 2147483647 h 462"/>
                <a:gd name="T34" fmla="*/ 2147483647 w 376"/>
                <a:gd name="T35" fmla="*/ 2147483647 h 462"/>
                <a:gd name="T36" fmla="*/ 2147483647 w 376"/>
                <a:gd name="T37" fmla="*/ 2147483647 h 462"/>
                <a:gd name="T38" fmla="*/ 2147483647 w 376"/>
                <a:gd name="T39" fmla="*/ 2147483647 h 462"/>
                <a:gd name="T40" fmla="*/ 2147483647 w 376"/>
                <a:gd name="T41" fmla="*/ 2147483647 h 462"/>
                <a:gd name="T42" fmla="*/ 2147483647 w 376"/>
                <a:gd name="T43" fmla="*/ 2147483647 h 462"/>
                <a:gd name="T44" fmla="*/ 2147483647 w 376"/>
                <a:gd name="T45" fmla="*/ 2147483647 h 462"/>
                <a:gd name="T46" fmla="*/ 2147483647 w 376"/>
                <a:gd name="T47" fmla="*/ 2147483647 h 462"/>
                <a:gd name="T48" fmla="*/ 2147483647 w 376"/>
                <a:gd name="T49" fmla="*/ 2147483647 h 462"/>
                <a:gd name="T50" fmla="*/ 2147483647 w 376"/>
                <a:gd name="T51" fmla="*/ 2147483647 h 462"/>
                <a:gd name="T52" fmla="*/ 2147483647 w 376"/>
                <a:gd name="T53" fmla="*/ 2147483647 h 462"/>
                <a:gd name="T54" fmla="*/ 2147483647 w 376"/>
                <a:gd name="T55" fmla="*/ 2147483647 h 462"/>
                <a:gd name="T56" fmla="*/ 2147483647 w 376"/>
                <a:gd name="T57" fmla="*/ 2147483647 h 462"/>
                <a:gd name="T58" fmla="*/ 2147483647 w 376"/>
                <a:gd name="T59" fmla="*/ 2147483647 h 462"/>
                <a:gd name="T60" fmla="*/ 2147483647 w 376"/>
                <a:gd name="T61" fmla="*/ 2147483647 h 462"/>
                <a:gd name="T62" fmla="*/ 2147483647 w 376"/>
                <a:gd name="T63" fmla="*/ 2147483647 h 462"/>
                <a:gd name="T64" fmla="*/ 2147483647 w 376"/>
                <a:gd name="T65" fmla="*/ 2147483647 h 462"/>
                <a:gd name="T66" fmla="*/ 2147483647 w 376"/>
                <a:gd name="T67" fmla="*/ 2147483647 h 462"/>
                <a:gd name="T68" fmla="*/ 2147483647 w 376"/>
                <a:gd name="T69" fmla="*/ 2147483647 h 462"/>
                <a:gd name="T70" fmla="*/ 2147483647 w 376"/>
                <a:gd name="T71" fmla="*/ 2147483647 h 462"/>
                <a:gd name="T72" fmla="*/ 2147483647 w 376"/>
                <a:gd name="T73" fmla="*/ 2147483647 h 462"/>
                <a:gd name="T74" fmla="*/ 2147483647 w 376"/>
                <a:gd name="T75" fmla="*/ 2147483647 h 462"/>
                <a:gd name="T76" fmla="*/ 2147483647 w 376"/>
                <a:gd name="T77" fmla="*/ 2147483647 h 462"/>
                <a:gd name="T78" fmla="*/ 2147483647 w 376"/>
                <a:gd name="T79" fmla="*/ 2147483647 h 462"/>
                <a:gd name="T80" fmla="*/ 2147483647 w 376"/>
                <a:gd name="T81" fmla="*/ 2147483647 h 462"/>
                <a:gd name="T82" fmla="*/ 2147483647 w 376"/>
                <a:gd name="T83" fmla="*/ 2147483647 h 462"/>
                <a:gd name="T84" fmla="*/ 2147483647 w 376"/>
                <a:gd name="T85" fmla="*/ 2147483647 h 462"/>
                <a:gd name="T86" fmla="*/ 2147483647 w 376"/>
                <a:gd name="T87" fmla="*/ 2147483647 h 4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6"/>
                <a:gd name="T133" fmla="*/ 0 h 462"/>
                <a:gd name="T134" fmla="*/ 376 w 376"/>
                <a:gd name="T135" fmla="*/ 462 h 4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6" h="462">
                  <a:moveTo>
                    <a:pt x="215" y="49"/>
                  </a:moveTo>
                  <a:lnTo>
                    <a:pt x="215" y="49"/>
                  </a:lnTo>
                  <a:lnTo>
                    <a:pt x="225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0" y="60"/>
                  </a:lnTo>
                  <a:lnTo>
                    <a:pt x="256" y="66"/>
                  </a:lnTo>
                  <a:lnTo>
                    <a:pt x="262" y="73"/>
                  </a:lnTo>
                  <a:lnTo>
                    <a:pt x="266" y="80"/>
                  </a:lnTo>
                  <a:lnTo>
                    <a:pt x="270" y="88"/>
                  </a:lnTo>
                  <a:lnTo>
                    <a:pt x="274" y="96"/>
                  </a:lnTo>
                  <a:lnTo>
                    <a:pt x="276" y="106"/>
                  </a:lnTo>
                  <a:lnTo>
                    <a:pt x="279" y="125"/>
                  </a:lnTo>
                  <a:lnTo>
                    <a:pt x="281" y="144"/>
                  </a:lnTo>
                  <a:lnTo>
                    <a:pt x="281" y="164"/>
                  </a:lnTo>
                  <a:lnTo>
                    <a:pt x="280" y="193"/>
                  </a:lnTo>
                  <a:lnTo>
                    <a:pt x="277" y="218"/>
                  </a:lnTo>
                  <a:lnTo>
                    <a:pt x="275" y="229"/>
                  </a:lnTo>
                  <a:lnTo>
                    <a:pt x="271" y="238"/>
                  </a:lnTo>
                  <a:lnTo>
                    <a:pt x="268" y="248"/>
                  </a:lnTo>
                  <a:lnTo>
                    <a:pt x="265" y="257"/>
                  </a:lnTo>
                  <a:lnTo>
                    <a:pt x="261" y="263"/>
                  </a:lnTo>
                  <a:lnTo>
                    <a:pt x="255" y="270"/>
                  </a:lnTo>
                  <a:lnTo>
                    <a:pt x="250" y="275"/>
                  </a:lnTo>
                  <a:lnTo>
                    <a:pt x="245" y="279"/>
                  </a:lnTo>
                  <a:lnTo>
                    <a:pt x="237" y="282"/>
                  </a:lnTo>
                  <a:lnTo>
                    <a:pt x="231" y="284"/>
                  </a:lnTo>
                  <a:lnTo>
                    <a:pt x="223" y="287"/>
                  </a:lnTo>
                  <a:lnTo>
                    <a:pt x="215" y="287"/>
                  </a:lnTo>
                  <a:lnTo>
                    <a:pt x="205" y="287"/>
                  </a:lnTo>
                  <a:lnTo>
                    <a:pt x="196" y="284"/>
                  </a:lnTo>
                  <a:lnTo>
                    <a:pt x="188" y="281"/>
                  </a:lnTo>
                  <a:lnTo>
                    <a:pt x="181" y="278"/>
                  </a:lnTo>
                  <a:lnTo>
                    <a:pt x="174" y="273"/>
                  </a:lnTo>
                  <a:lnTo>
                    <a:pt x="169" y="267"/>
                  </a:lnTo>
                  <a:lnTo>
                    <a:pt x="164" y="261"/>
                  </a:lnTo>
                  <a:lnTo>
                    <a:pt x="159" y="255"/>
                  </a:lnTo>
                  <a:lnTo>
                    <a:pt x="156" y="247"/>
                  </a:lnTo>
                  <a:lnTo>
                    <a:pt x="153" y="240"/>
                  </a:lnTo>
                  <a:lnTo>
                    <a:pt x="149" y="224"/>
                  </a:lnTo>
                  <a:lnTo>
                    <a:pt x="146" y="206"/>
                  </a:lnTo>
                  <a:lnTo>
                    <a:pt x="146" y="189"/>
                  </a:lnTo>
                  <a:lnTo>
                    <a:pt x="146" y="161"/>
                  </a:lnTo>
                  <a:lnTo>
                    <a:pt x="146" y="148"/>
                  </a:lnTo>
                  <a:lnTo>
                    <a:pt x="149" y="130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3"/>
                  </a:lnTo>
                  <a:lnTo>
                    <a:pt x="161" y="84"/>
                  </a:lnTo>
                  <a:lnTo>
                    <a:pt x="166" y="76"/>
                  </a:lnTo>
                  <a:lnTo>
                    <a:pt x="171" y="68"/>
                  </a:lnTo>
                  <a:lnTo>
                    <a:pt x="177" y="62"/>
                  </a:lnTo>
                  <a:lnTo>
                    <a:pt x="185" y="57"/>
                  </a:lnTo>
                  <a:lnTo>
                    <a:pt x="193" y="52"/>
                  </a:lnTo>
                  <a:lnTo>
                    <a:pt x="203" y="50"/>
                  </a:lnTo>
                  <a:lnTo>
                    <a:pt x="215" y="49"/>
                  </a:lnTo>
                  <a:close/>
                  <a:moveTo>
                    <a:pt x="239" y="1"/>
                  </a:moveTo>
                  <a:lnTo>
                    <a:pt x="239" y="1"/>
                  </a:lnTo>
                  <a:lnTo>
                    <a:pt x="228" y="2"/>
                  </a:lnTo>
                  <a:lnTo>
                    <a:pt x="215" y="4"/>
                  </a:lnTo>
                  <a:lnTo>
                    <a:pt x="203" y="7"/>
                  </a:lnTo>
                  <a:lnTo>
                    <a:pt x="191" y="13"/>
                  </a:lnTo>
                  <a:lnTo>
                    <a:pt x="180" y="19"/>
                  </a:lnTo>
                  <a:lnTo>
                    <a:pt x="169" y="27"/>
                  </a:lnTo>
                  <a:lnTo>
                    <a:pt x="158" y="36"/>
                  </a:lnTo>
                  <a:lnTo>
                    <a:pt x="147" y="46"/>
                  </a:lnTo>
                  <a:lnTo>
                    <a:pt x="147" y="0"/>
                  </a:lnTo>
                  <a:lnTo>
                    <a:pt x="140" y="1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3" y="51"/>
                  </a:lnTo>
                  <a:lnTo>
                    <a:pt x="42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462"/>
                  </a:lnTo>
                  <a:lnTo>
                    <a:pt x="146" y="462"/>
                  </a:lnTo>
                  <a:lnTo>
                    <a:pt x="146" y="297"/>
                  </a:lnTo>
                  <a:lnTo>
                    <a:pt x="153" y="305"/>
                  </a:lnTo>
                  <a:lnTo>
                    <a:pt x="160" y="311"/>
                  </a:lnTo>
                  <a:lnTo>
                    <a:pt x="169" y="318"/>
                  </a:lnTo>
                  <a:lnTo>
                    <a:pt x="180" y="324"/>
                  </a:lnTo>
                  <a:lnTo>
                    <a:pt x="190" y="328"/>
                  </a:lnTo>
                  <a:lnTo>
                    <a:pt x="204" y="332"/>
                  </a:lnTo>
                  <a:lnTo>
                    <a:pt x="219" y="334"/>
                  </a:lnTo>
                  <a:lnTo>
                    <a:pt x="236" y="335"/>
                  </a:lnTo>
                  <a:lnTo>
                    <a:pt x="253" y="335"/>
                  </a:lnTo>
                  <a:lnTo>
                    <a:pt x="268" y="333"/>
                  </a:lnTo>
                  <a:lnTo>
                    <a:pt x="283" y="328"/>
                  </a:lnTo>
                  <a:lnTo>
                    <a:pt x="297" y="324"/>
                  </a:lnTo>
                  <a:lnTo>
                    <a:pt x="309" y="318"/>
                  </a:lnTo>
                  <a:lnTo>
                    <a:pt x="321" y="310"/>
                  </a:lnTo>
                  <a:lnTo>
                    <a:pt x="331" y="302"/>
                  </a:lnTo>
                  <a:lnTo>
                    <a:pt x="341" y="291"/>
                  </a:lnTo>
                  <a:lnTo>
                    <a:pt x="348" y="280"/>
                  </a:lnTo>
                  <a:lnTo>
                    <a:pt x="356" y="267"/>
                  </a:lnTo>
                  <a:lnTo>
                    <a:pt x="362" y="252"/>
                  </a:lnTo>
                  <a:lnTo>
                    <a:pt x="368" y="237"/>
                  </a:lnTo>
                  <a:lnTo>
                    <a:pt x="371" y="220"/>
                  </a:lnTo>
                  <a:lnTo>
                    <a:pt x="374" y="203"/>
                  </a:lnTo>
                  <a:lnTo>
                    <a:pt x="375" y="184"/>
                  </a:lnTo>
                  <a:lnTo>
                    <a:pt x="376" y="164"/>
                  </a:lnTo>
                  <a:lnTo>
                    <a:pt x="375" y="144"/>
                  </a:lnTo>
                  <a:lnTo>
                    <a:pt x="374" y="127"/>
                  </a:lnTo>
                  <a:lnTo>
                    <a:pt x="371" y="110"/>
                  </a:lnTo>
                  <a:lnTo>
                    <a:pt x="367" y="94"/>
                  </a:lnTo>
                  <a:lnTo>
                    <a:pt x="362" y="80"/>
                  </a:lnTo>
                  <a:lnTo>
                    <a:pt x="356" y="66"/>
                  </a:lnTo>
                  <a:lnTo>
                    <a:pt x="348" y="55"/>
                  </a:lnTo>
                  <a:lnTo>
                    <a:pt x="340" y="44"/>
                  </a:lnTo>
                  <a:lnTo>
                    <a:pt x="331" y="34"/>
                  </a:lnTo>
                  <a:lnTo>
                    <a:pt x="321" y="26"/>
                  </a:lnTo>
                  <a:lnTo>
                    <a:pt x="310" y="18"/>
                  </a:lnTo>
                  <a:lnTo>
                    <a:pt x="297" y="12"/>
                  </a:lnTo>
                  <a:lnTo>
                    <a:pt x="284" y="7"/>
                  </a:lnTo>
                  <a:lnTo>
                    <a:pt x="270" y="4"/>
                  </a:lnTo>
                  <a:lnTo>
                    <a:pt x="255" y="2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8" name="Freeform 27"/>
            <p:cNvSpPr>
              <a:spLocks/>
            </p:cNvSpPr>
            <p:nvPr/>
          </p:nvSpPr>
          <p:spPr bwMode="auto">
            <a:xfrm>
              <a:off x="7178675" y="947616"/>
              <a:ext cx="52388" cy="120650"/>
            </a:xfrm>
            <a:custGeom>
              <a:avLst/>
              <a:gdLst>
                <a:gd name="T0" fmla="*/ 0 w 145"/>
                <a:gd name="T1" fmla="*/ 2147483647 h 327"/>
                <a:gd name="T2" fmla="*/ 0 w 145"/>
                <a:gd name="T3" fmla="*/ 2147483647 h 327"/>
                <a:gd name="T4" fmla="*/ 2147483647 w 145"/>
                <a:gd name="T5" fmla="*/ 2147483647 h 327"/>
                <a:gd name="T6" fmla="*/ 2147483647 w 145"/>
                <a:gd name="T7" fmla="*/ 2147483647 h 327"/>
                <a:gd name="T8" fmla="*/ 2147483647 w 145"/>
                <a:gd name="T9" fmla="*/ 2147483647 h 327"/>
                <a:gd name="T10" fmla="*/ 2147483647 w 145"/>
                <a:gd name="T11" fmla="*/ 2147483647 h 327"/>
                <a:gd name="T12" fmla="*/ 2147483647 w 145"/>
                <a:gd name="T13" fmla="*/ 2147483647 h 327"/>
                <a:gd name="T14" fmla="*/ 2147483647 w 145"/>
                <a:gd name="T15" fmla="*/ 2147483647 h 327"/>
                <a:gd name="T16" fmla="*/ 2147483647 w 145"/>
                <a:gd name="T17" fmla="*/ 2147483647 h 327"/>
                <a:gd name="T18" fmla="*/ 2147483647 w 145"/>
                <a:gd name="T19" fmla="*/ 2147483647 h 327"/>
                <a:gd name="T20" fmla="*/ 2147483647 w 145"/>
                <a:gd name="T21" fmla="*/ 2147483647 h 327"/>
                <a:gd name="T22" fmla="*/ 2147483647 w 145"/>
                <a:gd name="T23" fmla="*/ 2147483647 h 327"/>
                <a:gd name="T24" fmla="*/ 2147483647 w 145"/>
                <a:gd name="T25" fmla="*/ 2147483647 h 327"/>
                <a:gd name="T26" fmla="*/ 2147483647 w 145"/>
                <a:gd name="T27" fmla="*/ 2147483647 h 327"/>
                <a:gd name="T28" fmla="*/ 2147483647 w 145"/>
                <a:gd name="T29" fmla="*/ 2147483647 h 327"/>
                <a:gd name="T30" fmla="*/ 2147483647 w 145"/>
                <a:gd name="T31" fmla="*/ 2147483647 h 327"/>
                <a:gd name="T32" fmla="*/ 2147483647 w 145"/>
                <a:gd name="T33" fmla="*/ 0 h 327"/>
                <a:gd name="T34" fmla="*/ 2147483647 w 145"/>
                <a:gd name="T35" fmla="*/ 2147483647 h 327"/>
                <a:gd name="T36" fmla="*/ 0 w 145"/>
                <a:gd name="T37" fmla="*/ 2147483647 h 3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327"/>
                <a:gd name="T59" fmla="*/ 145 w 145"/>
                <a:gd name="T60" fmla="*/ 327 h 3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327">
                  <a:moveTo>
                    <a:pt x="0" y="24"/>
                  </a:move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2" y="51"/>
                  </a:lnTo>
                  <a:lnTo>
                    <a:pt x="42" y="55"/>
                  </a:lnTo>
                  <a:lnTo>
                    <a:pt x="45" y="57"/>
                  </a:lnTo>
                  <a:lnTo>
                    <a:pt x="48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8" y="87"/>
                  </a:lnTo>
                  <a:lnTo>
                    <a:pt x="58" y="101"/>
                  </a:lnTo>
                  <a:lnTo>
                    <a:pt x="58" y="327"/>
                  </a:lnTo>
                  <a:lnTo>
                    <a:pt x="145" y="327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7196138" y="898404"/>
              <a:ext cx="39687" cy="36512"/>
            </a:xfrm>
            <a:custGeom>
              <a:avLst/>
              <a:gdLst>
                <a:gd name="T0" fmla="*/ 2147483647 w 108"/>
                <a:gd name="T1" fmla="*/ 2147483647 h 96"/>
                <a:gd name="T2" fmla="*/ 2147483647 w 108"/>
                <a:gd name="T3" fmla="*/ 2147483647 h 96"/>
                <a:gd name="T4" fmla="*/ 2147483647 w 108"/>
                <a:gd name="T5" fmla="*/ 2147483647 h 96"/>
                <a:gd name="T6" fmla="*/ 2147483647 w 108"/>
                <a:gd name="T7" fmla="*/ 2147483647 h 96"/>
                <a:gd name="T8" fmla="*/ 2147483647 w 108"/>
                <a:gd name="T9" fmla="*/ 2147483647 h 96"/>
                <a:gd name="T10" fmla="*/ 2147483647 w 108"/>
                <a:gd name="T11" fmla="*/ 2147483647 h 96"/>
                <a:gd name="T12" fmla="*/ 2147483647 w 108"/>
                <a:gd name="T13" fmla="*/ 2147483647 h 96"/>
                <a:gd name="T14" fmla="*/ 2147483647 w 108"/>
                <a:gd name="T15" fmla="*/ 2147483647 h 96"/>
                <a:gd name="T16" fmla="*/ 2147483647 w 108"/>
                <a:gd name="T17" fmla="*/ 2147483647 h 96"/>
                <a:gd name="T18" fmla="*/ 2147483647 w 108"/>
                <a:gd name="T19" fmla="*/ 2147483647 h 96"/>
                <a:gd name="T20" fmla="*/ 2147483647 w 108"/>
                <a:gd name="T21" fmla="*/ 2147483647 h 96"/>
                <a:gd name="T22" fmla="*/ 2147483647 w 108"/>
                <a:gd name="T23" fmla="*/ 2147483647 h 96"/>
                <a:gd name="T24" fmla="*/ 2147483647 w 108"/>
                <a:gd name="T25" fmla="*/ 2147483647 h 96"/>
                <a:gd name="T26" fmla="*/ 2147483647 w 108"/>
                <a:gd name="T27" fmla="*/ 2147483647 h 96"/>
                <a:gd name="T28" fmla="*/ 2147483647 w 108"/>
                <a:gd name="T29" fmla="*/ 2147483647 h 96"/>
                <a:gd name="T30" fmla="*/ 2147483647 w 108"/>
                <a:gd name="T31" fmla="*/ 2147483647 h 96"/>
                <a:gd name="T32" fmla="*/ 2147483647 w 108"/>
                <a:gd name="T33" fmla="*/ 2147483647 h 96"/>
                <a:gd name="T34" fmla="*/ 2147483647 w 108"/>
                <a:gd name="T35" fmla="*/ 2147483647 h 96"/>
                <a:gd name="T36" fmla="*/ 2147483647 w 108"/>
                <a:gd name="T37" fmla="*/ 0 h 96"/>
                <a:gd name="T38" fmla="*/ 2147483647 w 108"/>
                <a:gd name="T39" fmla="*/ 0 h 96"/>
                <a:gd name="T40" fmla="*/ 2147483647 w 108"/>
                <a:gd name="T41" fmla="*/ 2147483647 h 96"/>
                <a:gd name="T42" fmla="*/ 2147483647 w 108"/>
                <a:gd name="T43" fmla="*/ 2147483647 h 96"/>
                <a:gd name="T44" fmla="*/ 2147483647 w 108"/>
                <a:gd name="T45" fmla="*/ 2147483647 h 96"/>
                <a:gd name="T46" fmla="*/ 2147483647 w 108"/>
                <a:gd name="T47" fmla="*/ 2147483647 h 96"/>
                <a:gd name="T48" fmla="*/ 2147483647 w 108"/>
                <a:gd name="T49" fmla="*/ 2147483647 h 96"/>
                <a:gd name="T50" fmla="*/ 2147483647 w 108"/>
                <a:gd name="T51" fmla="*/ 2147483647 h 96"/>
                <a:gd name="T52" fmla="*/ 2147483647 w 108"/>
                <a:gd name="T53" fmla="*/ 2147483647 h 96"/>
                <a:gd name="T54" fmla="*/ 0 w 108"/>
                <a:gd name="T55" fmla="*/ 2147483647 h 96"/>
                <a:gd name="T56" fmla="*/ 0 w 108"/>
                <a:gd name="T57" fmla="*/ 2147483647 h 96"/>
                <a:gd name="T58" fmla="*/ 2147483647 w 108"/>
                <a:gd name="T59" fmla="*/ 2147483647 h 96"/>
                <a:gd name="T60" fmla="*/ 2147483647 w 108"/>
                <a:gd name="T61" fmla="*/ 2147483647 h 96"/>
                <a:gd name="T62" fmla="*/ 2147483647 w 108"/>
                <a:gd name="T63" fmla="*/ 2147483647 h 96"/>
                <a:gd name="T64" fmla="*/ 2147483647 w 108"/>
                <a:gd name="T65" fmla="*/ 2147483647 h 96"/>
                <a:gd name="T66" fmla="*/ 2147483647 w 108"/>
                <a:gd name="T67" fmla="*/ 2147483647 h 96"/>
                <a:gd name="T68" fmla="*/ 2147483647 w 108"/>
                <a:gd name="T69" fmla="*/ 2147483647 h 96"/>
                <a:gd name="T70" fmla="*/ 2147483647 w 108"/>
                <a:gd name="T71" fmla="*/ 2147483647 h 96"/>
                <a:gd name="T72" fmla="*/ 2147483647 w 108"/>
                <a:gd name="T73" fmla="*/ 2147483647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96"/>
                <a:gd name="T113" fmla="*/ 108 w 10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96">
                  <a:moveTo>
                    <a:pt x="53" y="96"/>
                  </a:moveTo>
                  <a:lnTo>
                    <a:pt x="53" y="96"/>
                  </a:lnTo>
                  <a:lnTo>
                    <a:pt x="63" y="94"/>
                  </a:lnTo>
                  <a:lnTo>
                    <a:pt x="74" y="92"/>
                  </a:lnTo>
                  <a:lnTo>
                    <a:pt x="84" y="88"/>
                  </a:lnTo>
                  <a:lnTo>
                    <a:pt x="91" y="82"/>
                  </a:lnTo>
                  <a:lnTo>
                    <a:pt x="99" y="74"/>
                  </a:lnTo>
                  <a:lnTo>
                    <a:pt x="103" y="67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7" y="39"/>
                  </a:lnTo>
                  <a:lnTo>
                    <a:pt x="104" y="29"/>
                  </a:lnTo>
                  <a:lnTo>
                    <a:pt x="99" y="22"/>
                  </a:lnTo>
                  <a:lnTo>
                    <a:pt x="92" y="14"/>
                  </a:lnTo>
                  <a:lnTo>
                    <a:pt x="84" y="9"/>
                  </a:lnTo>
                  <a:lnTo>
                    <a:pt x="74" y="5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5"/>
                  </a:lnTo>
                  <a:lnTo>
                    <a:pt x="24" y="9"/>
                  </a:lnTo>
                  <a:lnTo>
                    <a:pt x="15" y="14"/>
                  </a:lnTo>
                  <a:lnTo>
                    <a:pt x="9" y="22"/>
                  </a:lnTo>
                  <a:lnTo>
                    <a:pt x="5" y="29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5" y="67"/>
                  </a:lnTo>
                  <a:lnTo>
                    <a:pt x="9" y="74"/>
                  </a:lnTo>
                  <a:lnTo>
                    <a:pt x="15" y="82"/>
                  </a:lnTo>
                  <a:lnTo>
                    <a:pt x="23" y="88"/>
                  </a:lnTo>
                  <a:lnTo>
                    <a:pt x="32" y="92"/>
                  </a:lnTo>
                  <a:lnTo>
                    <a:pt x="42" y="94"/>
                  </a:lnTo>
                  <a:lnTo>
                    <a:pt x="53" y="96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7261225" y="947616"/>
              <a:ext cx="103188" cy="120650"/>
            </a:xfrm>
            <a:custGeom>
              <a:avLst/>
              <a:gdLst>
                <a:gd name="T0" fmla="*/ 2147483647 w 282"/>
                <a:gd name="T1" fmla="*/ 2147483647 h 327"/>
                <a:gd name="T2" fmla="*/ 2147483647 w 282"/>
                <a:gd name="T3" fmla="*/ 2147483647 h 327"/>
                <a:gd name="T4" fmla="*/ 2147483647 w 282"/>
                <a:gd name="T5" fmla="*/ 2147483647 h 327"/>
                <a:gd name="T6" fmla="*/ 2147483647 w 282"/>
                <a:gd name="T7" fmla="*/ 2147483647 h 327"/>
                <a:gd name="T8" fmla="*/ 2147483647 w 282"/>
                <a:gd name="T9" fmla="*/ 2147483647 h 327"/>
                <a:gd name="T10" fmla="*/ 2147483647 w 282"/>
                <a:gd name="T11" fmla="*/ 2147483647 h 327"/>
                <a:gd name="T12" fmla="*/ 2147483647 w 282"/>
                <a:gd name="T13" fmla="*/ 2147483647 h 327"/>
                <a:gd name="T14" fmla="*/ 2147483647 w 282"/>
                <a:gd name="T15" fmla="*/ 2147483647 h 327"/>
                <a:gd name="T16" fmla="*/ 2147483647 w 282"/>
                <a:gd name="T17" fmla="*/ 2147483647 h 327"/>
                <a:gd name="T18" fmla="*/ 2147483647 w 282"/>
                <a:gd name="T19" fmla="*/ 2147483647 h 327"/>
                <a:gd name="T20" fmla="*/ 2147483647 w 282"/>
                <a:gd name="T21" fmla="*/ 2147483647 h 327"/>
                <a:gd name="T22" fmla="*/ 2147483647 w 282"/>
                <a:gd name="T23" fmla="*/ 2147483647 h 327"/>
                <a:gd name="T24" fmla="*/ 2147483647 w 282"/>
                <a:gd name="T25" fmla="*/ 2147483647 h 327"/>
                <a:gd name="T26" fmla="*/ 2147483647 w 282"/>
                <a:gd name="T27" fmla="*/ 2147483647 h 327"/>
                <a:gd name="T28" fmla="*/ 2147483647 w 282"/>
                <a:gd name="T29" fmla="*/ 2147483647 h 327"/>
                <a:gd name="T30" fmla="*/ 2147483647 w 282"/>
                <a:gd name="T31" fmla="*/ 2147483647 h 327"/>
                <a:gd name="T32" fmla="*/ 2147483647 w 282"/>
                <a:gd name="T33" fmla="*/ 2147483647 h 327"/>
                <a:gd name="T34" fmla="*/ 2147483647 w 282"/>
                <a:gd name="T35" fmla="*/ 2147483647 h 327"/>
                <a:gd name="T36" fmla="*/ 2147483647 w 282"/>
                <a:gd name="T37" fmla="*/ 2147483647 h 327"/>
                <a:gd name="T38" fmla="*/ 2147483647 w 282"/>
                <a:gd name="T39" fmla="*/ 0 h 327"/>
                <a:gd name="T40" fmla="*/ 0 w 282"/>
                <a:gd name="T41" fmla="*/ 2147483647 h 327"/>
                <a:gd name="T42" fmla="*/ 0 w 282"/>
                <a:gd name="T43" fmla="*/ 2147483647 h 327"/>
                <a:gd name="T44" fmla="*/ 2147483647 w 282"/>
                <a:gd name="T45" fmla="*/ 2147483647 h 327"/>
                <a:gd name="T46" fmla="*/ 2147483647 w 282"/>
                <a:gd name="T47" fmla="*/ 2147483647 h 327"/>
                <a:gd name="T48" fmla="*/ 2147483647 w 282"/>
                <a:gd name="T49" fmla="*/ 2147483647 h 327"/>
                <a:gd name="T50" fmla="*/ 2147483647 w 282"/>
                <a:gd name="T51" fmla="*/ 2147483647 h 327"/>
                <a:gd name="T52" fmla="*/ 2147483647 w 282"/>
                <a:gd name="T53" fmla="*/ 2147483647 h 327"/>
                <a:gd name="T54" fmla="*/ 2147483647 w 282"/>
                <a:gd name="T55" fmla="*/ 2147483647 h 327"/>
                <a:gd name="T56" fmla="*/ 2147483647 w 282"/>
                <a:gd name="T57" fmla="*/ 2147483647 h 327"/>
                <a:gd name="T58" fmla="*/ 2147483647 w 282"/>
                <a:gd name="T59" fmla="*/ 2147483647 h 327"/>
                <a:gd name="T60" fmla="*/ 2147483647 w 282"/>
                <a:gd name="T61" fmla="*/ 2147483647 h 327"/>
                <a:gd name="T62" fmla="*/ 2147483647 w 282"/>
                <a:gd name="T63" fmla="*/ 2147483647 h 327"/>
                <a:gd name="T64" fmla="*/ 2147483647 w 282"/>
                <a:gd name="T65" fmla="*/ 2147483647 h 327"/>
                <a:gd name="T66" fmla="*/ 2147483647 w 282"/>
                <a:gd name="T67" fmla="*/ 2147483647 h 327"/>
                <a:gd name="T68" fmla="*/ 2147483647 w 282"/>
                <a:gd name="T69" fmla="*/ 2147483647 h 327"/>
                <a:gd name="T70" fmla="*/ 2147483647 w 282"/>
                <a:gd name="T71" fmla="*/ 2147483647 h 327"/>
                <a:gd name="T72" fmla="*/ 2147483647 w 282"/>
                <a:gd name="T73" fmla="*/ 2147483647 h 327"/>
                <a:gd name="T74" fmla="*/ 2147483647 w 282"/>
                <a:gd name="T75" fmla="*/ 2147483647 h 327"/>
                <a:gd name="T76" fmla="*/ 2147483647 w 282"/>
                <a:gd name="T77" fmla="*/ 2147483647 h 327"/>
                <a:gd name="T78" fmla="*/ 2147483647 w 282"/>
                <a:gd name="T79" fmla="*/ 2147483647 h 327"/>
                <a:gd name="T80" fmla="*/ 2147483647 w 282"/>
                <a:gd name="T81" fmla="*/ 2147483647 h 327"/>
                <a:gd name="T82" fmla="*/ 2147483647 w 282"/>
                <a:gd name="T83" fmla="*/ 2147483647 h 327"/>
                <a:gd name="T84" fmla="*/ 2147483647 w 282"/>
                <a:gd name="T85" fmla="*/ 2147483647 h 327"/>
                <a:gd name="T86" fmla="*/ 2147483647 w 282"/>
                <a:gd name="T87" fmla="*/ 2147483647 h 327"/>
                <a:gd name="T88" fmla="*/ 2147483647 w 282"/>
                <a:gd name="T89" fmla="*/ 2147483647 h 327"/>
                <a:gd name="T90" fmla="*/ 2147483647 w 282"/>
                <a:gd name="T91" fmla="*/ 2147483647 h 327"/>
                <a:gd name="T92" fmla="*/ 2147483647 w 282"/>
                <a:gd name="T93" fmla="*/ 2147483647 h 327"/>
                <a:gd name="T94" fmla="*/ 2147483647 w 282"/>
                <a:gd name="T95" fmla="*/ 2147483647 h 327"/>
                <a:gd name="T96" fmla="*/ 2147483647 w 282"/>
                <a:gd name="T97" fmla="*/ 2147483647 h 327"/>
                <a:gd name="T98" fmla="*/ 2147483647 w 282"/>
                <a:gd name="T99" fmla="*/ 2147483647 h 327"/>
                <a:gd name="T100" fmla="*/ 2147483647 w 282"/>
                <a:gd name="T101" fmla="*/ 2147483647 h 327"/>
                <a:gd name="T102" fmla="*/ 2147483647 w 282"/>
                <a:gd name="T103" fmla="*/ 2147483647 h 327"/>
                <a:gd name="T104" fmla="*/ 2147483647 w 282"/>
                <a:gd name="T105" fmla="*/ 2147483647 h 327"/>
                <a:gd name="T106" fmla="*/ 2147483647 w 282"/>
                <a:gd name="T107" fmla="*/ 2147483647 h 327"/>
                <a:gd name="T108" fmla="*/ 2147483647 w 282"/>
                <a:gd name="T109" fmla="*/ 2147483647 h 327"/>
                <a:gd name="T110" fmla="*/ 2147483647 w 282"/>
                <a:gd name="T111" fmla="*/ 2147483647 h 327"/>
                <a:gd name="T112" fmla="*/ 2147483647 w 282"/>
                <a:gd name="T113" fmla="*/ 2147483647 h 327"/>
                <a:gd name="T114" fmla="*/ 2147483647 w 282"/>
                <a:gd name="T115" fmla="*/ 2147483647 h 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2"/>
                <a:gd name="T175" fmla="*/ 0 h 327"/>
                <a:gd name="T176" fmla="*/ 282 w 282"/>
                <a:gd name="T177" fmla="*/ 327 h 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2" h="327">
                  <a:moveTo>
                    <a:pt x="282" y="74"/>
                  </a:moveTo>
                  <a:lnTo>
                    <a:pt x="282" y="5"/>
                  </a:lnTo>
                  <a:lnTo>
                    <a:pt x="277" y="4"/>
                  </a:lnTo>
                  <a:lnTo>
                    <a:pt x="256" y="2"/>
                  </a:lnTo>
                  <a:lnTo>
                    <a:pt x="236" y="1"/>
                  </a:lnTo>
                  <a:lnTo>
                    <a:pt x="226" y="2"/>
                  </a:lnTo>
                  <a:lnTo>
                    <a:pt x="218" y="3"/>
                  </a:lnTo>
                  <a:lnTo>
                    <a:pt x="210" y="5"/>
                  </a:lnTo>
                  <a:lnTo>
                    <a:pt x="203" y="7"/>
                  </a:lnTo>
                  <a:lnTo>
                    <a:pt x="195" y="11"/>
                  </a:lnTo>
                  <a:lnTo>
                    <a:pt x="189" y="14"/>
                  </a:lnTo>
                  <a:lnTo>
                    <a:pt x="177" y="24"/>
                  </a:lnTo>
                  <a:lnTo>
                    <a:pt x="168" y="33"/>
                  </a:lnTo>
                  <a:lnTo>
                    <a:pt x="159" y="44"/>
                  </a:lnTo>
                  <a:lnTo>
                    <a:pt x="152" y="56"/>
                  </a:lnTo>
                  <a:lnTo>
                    <a:pt x="146" y="66"/>
                  </a:lnTo>
                  <a:lnTo>
                    <a:pt x="146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20" y="49"/>
                  </a:lnTo>
                  <a:lnTo>
                    <a:pt x="33" y="51"/>
                  </a:lnTo>
                  <a:lnTo>
                    <a:pt x="41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6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327"/>
                  </a:lnTo>
                  <a:lnTo>
                    <a:pt x="146" y="327"/>
                  </a:lnTo>
                  <a:lnTo>
                    <a:pt x="146" y="164"/>
                  </a:lnTo>
                  <a:lnTo>
                    <a:pt x="147" y="152"/>
                  </a:lnTo>
                  <a:lnTo>
                    <a:pt x="149" y="138"/>
                  </a:lnTo>
                  <a:lnTo>
                    <a:pt x="150" y="130"/>
                  </a:lnTo>
                  <a:lnTo>
                    <a:pt x="154" y="123"/>
                  </a:lnTo>
                  <a:lnTo>
                    <a:pt x="157" y="116"/>
                  </a:lnTo>
                  <a:lnTo>
                    <a:pt x="161" y="108"/>
                  </a:lnTo>
                  <a:lnTo>
                    <a:pt x="167" y="101"/>
                  </a:lnTo>
                  <a:lnTo>
                    <a:pt x="173" y="94"/>
                  </a:lnTo>
                  <a:lnTo>
                    <a:pt x="180" y="88"/>
                  </a:lnTo>
                  <a:lnTo>
                    <a:pt x="189" y="82"/>
                  </a:lnTo>
                  <a:lnTo>
                    <a:pt x="199" y="78"/>
                  </a:lnTo>
                  <a:lnTo>
                    <a:pt x="210" y="75"/>
                  </a:lnTo>
                  <a:lnTo>
                    <a:pt x="223" y="73"/>
                  </a:lnTo>
                  <a:lnTo>
                    <a:pt x="238" y="72"/>
                  </a:lnTo>
                  <a:lnTo>
                    <a:pt x="246" y="73"/>
                  </a:lnTo>
                  <a:lnTo>
                    <a:pt x="253" y="74"/>
                  </a:lnTo>
                  <a:lnTo>
                    <a:pt x="268" y="78"/>
                  </a:lnTo>
                  <a:lnTo>
                    <a:pt x="282" y="81"/>
                  </a:lnTo>
                  <a:lnTo>
                    <a:pt x="282" y="7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1" name="Freeform 33"/>
            <p:cNvSpPr>
              <a:spLocks noEditPoints="1"/>
            </p:cNvSpPr>
            <p:nvPr/>
          </p:nvSpPr>
          <p:spPr bwMode="auto">
            <a:xfrm>
              <a:off x="7378700" y="949204"/>
              <a:ext cx="114300" cy="120650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1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6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2" y="100"/>
                  </a:lnTo>
                  <a:lnTo>
                    <a:pt x="95" y="100"/>
                  </a:lnTo>
                  <a:lnTo>
                    <a:pt x="98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5" y="38"/>
                  </a:lnTo>
                  <a:lnTo>
                    <a:pt x="152" y="35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3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5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4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1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8" y="331"/>
                  </a:lnTo>
                  <a:lnTo>
                    <a:pt x="169" y="333"/>
                  </a:lnTo>
                  <a:lnTo>
                    <a:pt x="191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5"/>
                  </a:lnTo>
                  <a:lnTo>
                    <a:pt x="226" y="286"/>
                  </a:lnTo>
                  <a:lnTo>
                    <a:pt x="209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5"/>
                  </a:lnTo>
                  <a:lnTo>
                    <a:pt x="145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4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7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2" name="Freeform 36"/>
            <p:cNvSpPr>
              <a:spLocks/>
            </p:cNvSpPr>
            <p:nvPr/>
          </p:nvSpPr>
          <p:spPr bwMode="auto">
            <a:xfrm>
              <a:off x="7686675" y="893641"/>
              <a:ext cx="133350" cy="174625"/>
            </a:xfrm>
            <a:custGeom>
              <a:avLst/>
              <a:gdLst>
                <a:gd name="T0" fmla="*/ 2147483647 w 365"/>
                <a:gd name="T1" fmla="*/ 2147483647 h 475"/>
                <a:gd name="T2" fmla="*/ 2147483647 w 365"/>
                <a:gd name="T3" fmla="*/ 2147483647 h 475"/>
                <a:gd name="T4" fmla="*/ 2147483647 w 365"/>
                <a:gd name="T5" fmla="*/ 2147483647 h 475"/>
                <a:gd name="T6" fmla="*/ 2147483647 w 365"/>
                <a:gd name="T7" fmla="*/ 2147483647 h 475"/>
                <a:gd name="T8" fmla="*/ 2147483647 w 365"/>
                <a:gd name="T9" fmla="*/ 2147483647 h 475"/>
                <a:gd name="T10" fmla="*/ 2147483647 w 365"/>
                <a:gd name="T11" fmla="*/ 2147483647 h 475"/>
                <a:gd name="T12" fmla="*/ 2147483647 w 365"/>
                <a:gd name="T13" fmla="*/ 2147483647 h 475"/>
                <a:gd name="T14" fmla="*/ 2147483647 w 365"/>
                <a:gd name="T15" fmla="*/ 0 h 475"/>
                <a:gd name="T16" fmla="*/ 0 w 365"/>
                <a:gd name="T17" fmla="*/ 2147483647 h 475"/>
                <a:gd name="T18" fmla="*/ 2147483647 w 365"/>
                <a:gd name="T19" fmla="*/ 2147483647 h 475"/>
                <a:gd name="T20" fmla="*/ 2147483647 w 365"/>
                <a:gd name="T21" fmla="*/ 2147483647 h 475"/>
                <a:gd name="T22" fmla="*/ 2147483647 w 365"/>
                <a:gd name="T23" fmla="*/ 2147483647 h 475"/>
                <a:gd name="T24" fmla="*/ 2147483647 w 365"/>
                <a:gd name="T25" fmla="*/ 2147483647 h 475"/>
                <a:gd name="T26" fmla="*/ 2147483647 w 365"/>
                <a:gd name="T27" fmla="*/ 2147483647 h 475"/>
                <a:gd name="T28" fmla="*/ 2147483647 w 365"/>
                <a:gd name="T29" fmla="*/ 2147483647 h 475"/>
                <a:gd name="T30" fmla="*/ 2147483647 w 365"/>
                <a:gd name="T31" fmla="*/ 2147483647 h 475"/>
                <a:gd name="T32" fmla="*/ 2147483647 w 365"/>
                <a:gd name="T33" fmla="*/ 2147483647 h 475"/>
                <a:gd name="T34" fmla="*/ 2147483647 w 365"/>
                <a:gd name="T35" fmla="*/ 2147483647 h 475"/>
                <a:gd name="T36" fmla="*/ 2147483647 w 365"/>
                <a:gd name="T37" fmla="*/ 2147483647 h 475"/>
                <a:gd name="T38" fmla="*/ 2147483647 w 365"/>
                <a:gd name="T39" fmla="*/ 2147483647 h 475"/>
                <a:gd name="T40" fmla="*/ 2147483647 w 365"/>
                <a:gd name="T41" fmla="*/ 2147483647 h 475"/>
                <a:gd name="T42" fmla="*/ 2147483647 w 365"/>
                <a:gd name="T43" fmla="*/ 2147483647 h 475"/>
                <a:gd name="T44" fmla="*/ 2147483647 w 365"/>
                <a:gd name="T45" fmla="*/ 2147483647 h 475"/>
                <a:gd name="T46" fmla="*/ 2147483647 w 365"/>
                <a:gd name="T47" fmla="*/ 2147483647 h 475"/>
                <a:gd name="T48" fmla="*/ 2147483647 w 365"/>
                <a:gd name="T49" fmla="*/ 2147483647 h 475"/>
                <a:gd name="T50" fmla="*/ 2147483647 w 365"/>
                <a:gd name="T51" fmla="*/ 2147483647 h 475"/>
                <a:gd name="T52" fmla="*/ 2147483647 w 365"/>
                <a:gd name="T53" fmla="*/ 2147483647 h 475"/>
                <a:gd name="T54" fmla="*/ 2147483647 w 365"/>
                <a:gd name="T55" fmla="*/ 2147483647 h 475"/>
                <a:gd name="T56" fmla="*/ 2147483647 w 365"/>
                <a:gd name="T57" fmla="*/ 2147483647 h 475"/>
                <a:gd name="T58" fmla="*/ 2147483647 w 365"/>
                <a:gd name="T59" fmla="*/ 2147483647 h 475"/>
                <a:gd name="T60" fmla="*/ 2147483647 w 365"/>
                <a:gd name="T61" fmla="*/ 2147483647 h 475"/>
                <a:gd name="T62" fmla="*/ 2147483647 w 365"/>
                <a:gd name="T63" fmla="*/ 2147483647 h 475"/>
                <a:gd name="T64" fmla="*/ 2147483647 w 365"/>
                <a:gd name="T65" fmla="*/ 2147483647 h 475"/>
                <a:gd name="T66" fmla="*/ 2147483647 w 365"/>
                <a:gd name="T67" fmla="*/ 2147483647 h 475"/>
                <a:gd name="T68" fmla="*/ 2147483647 w 365"/>
                <a:gd name="T69" fmla="*/ 2147483647 h 475"/>
                <a:gd name="T70" fmla="*/ 2147483647 w 365"/>
                <a:gd name="T71" fmla="*/ 2147483647 h 475"/>
                <a:gd name="T72" fmla="*/ 2147483647 w 365"/>
                <a:gd name="T73" fmla="*/ 2147483647 h 475"/>
                <a:gd name="T74" fmla="*/ 2147483647 w 365"/>
                <a:gd name="T75" fmla="*/ 2147483647 h 475"/>
                <a:gd name="T76" fmla="*/ 2147483647 w 365"/>
                <a:gd name="T77" fmla="*/ 2147483647 h 475"/>
                <a:gd name="T78" fmla="*/ 2147483647 w 365"/>
                <a:gd name="T79" fmla="*/ 2147483647 h 475"/>
                <a:gd name="T80" fmla="*/ 2147483647 w 365"/>
                <a:gd name="T81" fmla="*/ 2147483647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5"/>
                <a:gd name="T124" fmla="*/ 0 h 475"/>
                <a:gd name="T125" fmla="*/ 365 w 365"/>
                <a:gd name="T126" fmla="*/ 475 h 4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5" h="475">
                  <a:moveTo>
                    <a:pt x="266" y="149"/>
                  </a:moveTo>
                  <a:lnTo>
                    <a:pt x="266" y="149"/>
                  </a:lnTo>
                  <a:lnTo>
                    <a:pt x="255" y="150"/>
                  </a:lnTo>
                  <a:lnTo>
                    <a:pt x="244" y="151"/>
                  </a:lnTo>
                  <a:lnTo>
                    <a:pt x="233" y="153"/>
                  </a:lnTo>
                  <a:lnTo>
                    <a:pt x="224" y="157"/>
                  </a:lnTo>
                  <a:lnTo>
                    <a:pt x="214" y="160"/>
                  </a:lnTo>
                  <a:lnTo>
                    <a:pt x="206" y="164"/>
                  </a:lnTo>
                  <a:lnTo>
                    <a:pt x="197" y="168"/>
                  </a:lnTo>
                  <a:lnTo>
                    <a:pt x="189" y="174"/>
                  </a:lnTo>
                  <a:lnTo>
                    <a:pt x="176" y="184"/>
                  </a:lnTo>
                  <a:lnTo>
                    <a:pt x="164" y="196"/>
                  </a:lnTo>
                  <a:lnTo>
                    <a:pt x="154" y="208"/>
                  </a:lnTo>
                  <a:lnTo>
                    <a:pt x="147" y="220"/>
                  </a:lnTo>
                  <a:lnTo>
                    <a:pt x="147" y="0"/>
                  </a:lnTo>
                  <a:lnTo>
                    <a:pt x="139" y="2"/>
                  </a:lnTo>
                  <a:lnTo>
                    <a:pt x="0" y="19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1" y="45"/>
                  </a:lnTo>
                  <a:lnTo>
                    <a:pt x="32" y="47"/>
                  </a:lnTo>
                  <a:lnTo>
                    <a:pt x="42" y="51"/>
                  </a:lnTo>
                  <a:lnTo>
                    <a:pt x="45" y="53"/>
                  </a:lnTo>
                  <a:lnTo>
                    <a:pt x="48" y="55"/>
                  </a:lnTo>
                  <a:lnTo>
                    <a:pt x="52" y="58"/>
                  </a:lnTo>
                  <a:lnTo>
                    <a:pt x="54" y="62"/>
                  </a:lnTo>
                  <a:lnTo>
                    <a:pt x="57" y="71"/>
                  </a:lnTo>
                  <a:lnTo>
                    <a:pt x="58" y="83"/>
                  </a:lnTo>
                  <a:lnTo>
                    <a:pt x="59" y="98"/>
                  </a:lnTo>
                  <a:lnTo>
                    <a:pt x="59" y="475"/>
                  </a:lnTo>
                  <a:lnTo>
                    <a:pt x="147" y="475"/>
                  </a:lnTo>
                  <a:lnTo>
                    <a:pt x="147" y="313"/>
                  </a:lnTo>
                  <a:lnTo>
                    <a:pt x="147" y="302"/>
                  </a:lnTo>
                  <a:lnTo>
                    <a:pt x="149" y="291"/>
                  </a:lnTo>
                  <a:lnTo>
                    <a:pt x="151" y="281"/>
                  </a:lnTo>
                  <a:lnTo>
                    <a:pt x="154" y="271"/>
                  </a:lnTo>
                  <a:lnTo>
                    <a:pt x="158" y="261"/>
                  </a:lnTo>
                  <a:lnTo>
                    <a:pt x="163" y="253"/>
                  </a:lnTo>
                  <a:lnTo>
                    <a:pt x="168" y="244"/>
                  </a:lnTo>
                  <a:lnTo>
                    <a:pt x="173" y="237"/>
                  </a:lnTo>
                  <a:lnTo>
                    <a:pt x="180" y="230"/>
                  </a:lnTo>
                  <a:lnTo>
                    <a:pt x="186" y="224"/>
                  </a:lnTo>
                  <a:lnTo>
                    <a:pt x="193" y="220"/>
                  </a:lnTo>
                  <a:lnTo>
                    <a:pt x="200" y="214"/>
                  </a:lnTo>
                  <a:lnTo>
                    <a:pt x="208" y="211"/>
                  </a:lnTo>
                  <a:lnTo>
                    <a:pt x="214" y="209"/>
                  </a:lnTo>
                  <a:lnTo>
                    <a:pt x="222" y="207"/>
                  </a:lnTo>
                  <a:lnTo>
                    <a:pt x="229" y="207"/>
                  </a:lnTo>
                  <a:lnTo>
                    <a:pt x="238" y="207"/>
                  </a:lnTo>
                  <a:lnTo>
                    <a:pt x="245" y="208"/>
                  </a:lnTo>
                  <a:lnTo>
                    <a:pt x="251" y="210"/>
                  </a:lnTo>
                  <a:lnTo>
                    <a:pt x="257" y="213"/>
                  </a:lnTo>
                  <a:lnTo>
                    <a:pt x="262" y="216"/>
                  </a:lnTo>
                  <a:lnTo>
                    <a:pt x="265" y="220"/>
                  </a:lnTo>
                  <a:lnTo>
                    <a:pt x="269" y="224"/>
                  </a:lnTo>
                  <a:lnTo>
                    <a:pt x="272" y="229"/>
                  </a:lnTo>
                  <a:lnTo>
                    <a:pt x="275" y="240"/>
                  </a:lnTo>
                  <a:lnTo>
                    <a:pt x="277" y="251"/>
                  </a:lnTo>
                  <a:lnTo>
                    <a:pt x="277" y="264"/>
                  </a:lnTo>
                  <a:lnTo>
                    <a:pt x="277" y="275"/>
                  </a:lnTo>
                  <a:lnTo>
                    <a:pt x="277" y="475"/>
                  </a:lnTo>
                  <a:lnTo>
                    <a:pt x="365" y="475"/>
                  </a:lnTo>
                  <a:lnTo>
                    <a:pt x="365" y="266"/>
                  </a:lnTo>
                  <a:lnTo>
                    <a:pt x="365" y="251"/>
                  </a:lnTo>
                  <a:lnTo>
                    <a:pt x="364" y="232"/>
                  </a:lnTo>
                  <a:lnTo>
                    <a:pt x="363" y="223"/>
                  </a:lnTo>
                  <a:lnTo>
                    <a:pt x="360" y="213"/>
                  </a:lnTo>
                  <a:lnTo>
                    <a:pt x="357" y="204"/>
                  </a:lnTo>
                  <a:lnTo>
                    <a:pt x="353" y="194"/>
                  </a:lnTo>
                  <a:lnTo>
                    <a:pt x="348" y="185"/>
                  </a:lnTo>
                  <a:lnTo>
                    <a:pt x="341" y="177"/>
                  </a:lnTo>
                  <a:lnTo>
                    <a:pt x="333" y="169"/>
                  </a:lnTo>
                  <a:lnTo>
                    <a:pt x="323" y="163"/>
                  </a:lnTo>
                  <a:lnTo>
                    <a:pt x="312" y="158"/>
                  </a:lnTo>
                  <a:lnTo>
                    <a:pt x="300" y="153"/>
                  </a:lnTo>
                  <a:lnTo>
                    <a:pt x="284" y="150"/>
                  </a:lnTo>
                  <a:lnTo>
                    <a:pt x="266" y="149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3" name="Freeform 38"/>
            <p:cNvSpPr>
              <a:spLocks noEditPoints="1"/>
            </p:cNvSpPr>
            <p:nvPr/>
          </p:nvSpPr>
          <p:spPr bwMode="auto">
            <a:xfrm>
              <a:off x="7850188" y="949204"/>
              <a:ext cx="114300" cy="120650"/>
            </a:xfrm>
            <a:custGeom>
              <a:avLst/>
              <a:gdLst>
                <a:gd name="T0" fmla="*/ 2147483647 w 310"/>
                <a:gd name="T1" fmla="*/ 2147483647 h 334"/>
                <a:gd name="T2" fmla="*/ 2147483647 w 310"/>
                <a:gd name="T3" fmla="*/ 2147483647 h 334"/>
                <a:gd name="T4" fmla="*/ 2147483647 w 310"/>
                <a:gd name="T5" fmla="*/ 2147483647 h 334"/>
                <a:gd name="T6" fmla="*/ 2147483647 w 310"/>
                <a:gd name="T7" fmla="*/ 2147483647 h 334"/>
                <a:gd name="T8" fmla="*/ 2147483647 w 310"/>
                <a:gd name="T9" fmla="*/ 2147483647 h 334"/>
                <a:gd name="T10" fmla="*/ 2147483647 w 310"/>
                <a:gd name="T11" fmla="*/ 2147483647 h 334"/>
                <a:gd name="T12" fmla="*/ 2147483647 w 310"/>
                <a:gd name="T13" fmla="*/ 2147483647 h 334"/>
                <a:gd name="T14" fmla="*/ 2147483647 w 310"/>
                <a:gd name="T15" fmla="*/ 2147483647 h 334"/>
                <a:gd name="T16" fmla="*/ 2147483647 w 310"/>
                <a:gd name="T17" fmla="*/ 2147483647 h 334"/>
                <a:gd name="T18" fmla="*/ 2147483647 w 310"/>
                <a:gd name="T19" fmla="*/ 2147483647 h 334"/>
                <a:gd name="T20" fmla="*/ 2147483647 w 310"/>
                <a:gd name="T21" fmla="*/ 2147483647 h 334"/>
                <a:gd name="T22" fmla="*/ 2147483647 w 310"/>
                <a:gd name="T23" fmla="*/ 2147483647 h 334"/>
                <a:gd name="T24" fmla="*/ 2147483647 w 310"/>
                <a:gd name="T25" fmla="*/ 2147483647 h 334"/>
                <a:gd name="T26" fmla="*/ 2147483647 w 310"/>
                <a:gd name="T27" fmla="*/ 2147483647 h 334"/>
                <a:gd name="T28" fmla="*/ 2147483647 w 310"/>
                <a:gd name="T29" fmla="*/ 2147483647 h 334"/>
                <a:gd name="T30" fmla="*/ 2147483647 w 310"/>
                <a:gd name="T31" fmla="*/ 2147483647 h 334"/>
                <a:gd name="T32" fmla="*/ 2147483647 w 310"/>
                <a:gd name="T33" fmla="*/ 2147483647 h 334"/>
                <a:gd name="T34" fmla="*/ 2147483647 w 310"/>
                <a:gd name="T35" fmla="*/ 2147483647 h 334"/>
                <a:gd name="T36" fmla="*/ 2147483647 w 310"/>
                <a:gd name="T37" fmla="*/ 2147483647 h 334"/>
                <a:gd name="T38" fmla="*/ 2147483647 w 310"/>
                <a:gd name="T39" fmla="*/ 2147483647 h 334"/>
                <a:gd name="T40" fmla="*/ 2147483647 w 310"/>
                <a:gd name="T41" fmla="*/ 2147483647 h 334"/>
                <a:gd name="T42" fmla="*/ 2147483647 w 310"/>
                <a:gd name="T43" fmla="*/ 2147483647 h 334"/>
                <a:gd name="T44" fmla="*/ 2147483647 w 310"/>
                <a:gd name="T45" fmla="*/ 2147483647 h 334"/>
                <a:gd name="T46" fmla="*/ 2147483647 w 310"/>
                <a:gd name="T47" fmla="*/ 0 h 334"/>
                <a:gd name="T48" fmla="*/ 2147483647 w 310"/>
                <a:gd name="T49" fmla="*/ 2147483647 h 334"/>
                <a:gd name="T50" fmla="*/ 2147483647 w 310"/>
                <a:gd name="T51" fmla="*/ 2147483647 h 334"/>
                <a:gd name="T52" fmla="*/ 2147483647 w 310"/>
                <a:gd name="T53" fmla="*/ 2147483647 h 334"/>
                <a:gd name="T54" fmla="*/ 2147483647 w 310"/>
                <a:gd name="T55" fmla="*/ 2147483647 h 334"/>
                <a:gd name="T56" fmla="*/ 2147483647 w 310"/>
                <a:gd name="T57" fmla="*/ 2147483647 h 334"/>
                <a:gd name="T58" fmla="*/ 2147483647 w 310"/>
                <a:gd name="T59" fmla="*/ 2147483647 h 334"/>
                <a:gd name="T60" fmla="*/ 2147483647 w 310"/>
                <a:gd name="T61" fmla="*/ 2147483647 h 334"/>
                <a:gd name="T62" fmla="*/ 0 w 310"/>
                <a:gd name="T63" fmla="*/ 2147483647 h 334"/>
                <a:gd name="T64" fmla="*/ 2147483647 w 310"/>
                <a:gd name="T65" fmla="*/ 2147483647 h 334"/>
                <a:gd name="T66" fmla="*/ 2147483647 w 310"/>
                <a:gd name="T67" fmla="*/ 2147483647 h 334"/>
                <a:gd name="T68" fmla="*/ 2147483647 w 310"/>
                <a:gd name="T69" fmla="*/ 2147483647 h 334"/>
                <a:gd name="T70" fmla="*/ 2147483647 w 310"/>
                <a:gd name="T71" fmla="*/ 2147483647 h 334"/>
                <a:gd name="T72" fmla="*/ 2147483647 w 310"/>
                <a:gd name="T73" fmla="*/ 2147483647 h 334"/>
                <a:gd name="T74" fmla="*/ 2147483647 w 310"/>
                <a:gd name="T75" fmla="*/ 2147483647 h 334"/>
                <a:gd name="T76" fmla="*/ 2147483647 w 310"/>
                <a:gd name="T77" fmla="*/ 2147483647 h 334"/>
                <a:gd name="T78" fmla="*/ 2147483647 w 310"/>
                <a:gd name="T79" fmla="*/ 2147483647 h 334"/>
                <a:gd name="T80" fmla="*/ 2147483647 w 310"/>
                <a:gd name="T81" fmla="*/ 2147483647 h 334"/>
                <a:gd name="T82" fmla="*/ 2147483647 w 310"/>
                <a:gd name="T83" fmla="*/ 2147483647 h 334"/>
                <a:gd name="T84" fmla="*/ 2147483647 w 310"/>
                <a:gd name="T85" fmla="*/ 2147483647 h 334"/>
                <a:gd name="T86" fmla="*/ 2147483647 w 310"/>
                <a:gd name="T87" fmla="*/ 2147483647 h 334"/>
                <a:gd name="T88" fmla="*/ 2147483647 w 310"/>
                <a:gd name="T89" fmla="*/ 2147483647 h 334"/>
                <a:gd name="T90" fmla="*/ 2147483647 w 310"/>
                <a:gd name="T91" fmla="*/ 2147483647 h 334"/>
                <a:gd name="T92" fmla="*/ 2147483647 w 310"/>
                <a:gd name="T93" fmla="*/ 2147483647 h 334"/>
                <a:gd name="T94" fmla="*/ 2147483647 w 310"/>
                <a:gd name="T95" fmla="*/ 2147483647 h 334"/>
                <a:gd name="T96" fmla="*/ 2147483647 w 310"/>
                <a:gd name="T97" fmla="*/ 2147483647 h 334"/>
                <a:gd name="T98" fmla="*/ 2147483647 w 310"/>
                <a:gd name="T99" fmla="*/ 2147483647 h 334"/>
                <a:gd name="T100" fmla="*/ 2147483647 w 310"/>
                <a:gd name="T101" fmla="*/ 2147483647 h 334"/>
                <a:gd name="T102" fmla="*/ 2147483647 w 310"/>
                <a:gd name="T103" fmla="*/ 2147483647 h 334"/>
                <a:gd name="T104" fmla="*/ 2147483647 w 310"/>
                <a:gd name="T105" fmla="*/ 2147483647 h 334"/>
                <a:gd name="T106" fmla="*/ 2147483647 w 310"/>
                <a:gd name="T107" fmla="*/ 2147483647 h 334"/>
                <a:gd name="T108" fmla="*/ 2147483647 w 310"/>
                <a:gd name="T109" fmla="*/ 2147483647 h 334"/>
                <a:gd name="T110" fmla="*/ 2147483647 w 310"/>
                <a:gd name="T111" fmla="*/ 2147483647 h 334"/>
                <a:gd name="T112" fmla="*/ 2147483647 w 310"/>
                <a:gd name="T113" fmla="*/ 2147483647 h 334"/>
                <a:gd name="T114" fmla="*/ 2147483647 w 310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334"/>
                <a:gd name="T176" fmla="*/ 310 w 310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5" y="51"/>
                  </a:lnTo>
                  <a:lnTo>
                    <a:pt x="209" y="56"/>
                  </a:lnTo>
                  <a:lnTo>
                    <a:pt x="215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1" y="100"/>
                  </a:lnTo>
                  <a:lnTo>
                    <a:pt x="96" y="100"/>
                  </a:lnTo>
                  <a:lnTo>
                    <a:pt x="97" y="91"/>
                  </a:lnTo>
                  <a:lnTo>
                    <a:pt x="101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6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3" y="35"/>
                  </a:lnTo>
                  <a:lnTo>
                    <a:pt x="162" y="35"/>
                  </a:lnTo>
                  <a:close/>
                  <a:moveTo>
                    <a:pt x="310" y="133"/>
                  </a:moveTo>
                  <a:lnTo>
                    <a:pt x="310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0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7" y="104"/>
                  </a:lnTo>
                  <a:lnTo>
                    <a:pt x="3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0" y="247"/>
                  </a:lnTo>
                  <a:lnTo>
                    <a:pt x="29" y="261"/>
                  </a:lnTo>
                  <a:lnTo>
                    <a:pt x="40" y="275"/>
                  </a:lnTo>
                  <a:lnTo>
                    <a:pt x="51" y="287"/>
                  </a:lnTo>
                  <a:lnTo>
                    <a:pt x="64" y="297"/>
                  </a:lnTo>
                  <a:lnTo>
                    <a:pt x="78" y="307"/>
                  </a:lnTo>
                  <a:lnTo>
                    <a:pt x="94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9" y="331"/>
                  </a:lnTo>
                  <a:lnTo>
                    <a:pt x="169" y="333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4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7" y="285"/>
                  </a:lnTo>
                  <a:lnTo>
                    <a:pt x="226" y="286"/>
                  </a:lnTo>
                  <a:lnTo>
                    <a:pt x="210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7" y="273"/>
                  </a:lnTo>
                  <a:lnTo>
                    <a:pt x="155" y="265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20" y="228"/>
                  </a:lnTo>
                  <a:lnTo>
                    <a:pt x="113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10" y="139"/>
                  </a:lnTo>
                  <a:lnTo>
                    <a:pt x="310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4" name="Freeform 41"/>
            <p:cNvSpPr>
              <a:spLocks/>
            </p:cNvSpPr>
            <p:nvPr/>
          </p:nvSpPr>
          <p:spPr bwMode="auto">
            <a:xfrm>
              <a:off x="7583488" y="915866"/>
              <a:ext cx="88900" cy="153988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59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79" y="426"/>
                  </a:lnTo>
                  <a:lnTo>
                    <a:pt x="191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5" y="420"/>
                  </a:lnTo>
                  <a:lnTo>
                    <a:pt x="235" y="381"/>
                  </a:lnTo>
                  <a:lnTo>
                    <a:pt x="228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8045450" y="901579"/>
              <a:ext cx="192088" cy="166687"/>
            </a:xfrm>
            <a:custGeom>
              <a:avLst/>
              <a:gdLst>
                <a:gd name="T0" fmla="*/ 2147483647 w 525"/>
                <a:gd name="T1" fmla="*/ 0 h 455"/>
                <a:gd name="T2" fmla="*/ 2147483647 w 525"/>
                <a:gd name="T3" fmla="*/ 0 h 455"/>
                <a:gd name="T4" fmla="*/ 2147483647 w 525"/>
                <a:gd name="T5" fmla="*/ 0 h 455"/>
                <a:gd name="T6" fmla="*/ 2147483647 w 525"/>
                <a:gd name="T7" fmla="*/ 2147483647 h 455"/>
                <a:gd name="T8" fmla="*/ 2147483647 w 525"/>
                <a:gd name="T9" fmla="*/ 2147483647 h 455"/>
                <a:gd name="T10" fmla="*/ 2147483647 w 525"/>
                <a:gd name="T11" fmla="*/ 0 h 455"/>
                <a:gd name="T12" fmla="*/ 0 w 525"/>
                <a:gd name="T13" fmla="*/ 0 h 455"/>
                <a:gd name="T14" fmla="*/ 0 w 525"/>
                <a:gd name="T15" fmla="*/ 2147483647 h 455"/>
                <a:gd name="T16" fmla="*/ 2147483647 w 525"/>
                <a:gd name="T17" fmla="*/ 2147483647 h 455"/>
                <a:gd name="T18" fmla="*/ 2147483647 w 525"/>
                <a:gd name="T19" fmla="*/ 2147483647 h 455"/>
                <a:gd name="T20" fmla="*/ 2147483647 w 525"/>
                <a:gd name="T21" fmla="*/ 2147483647 h 455"/>
                <a:gd name="T22" fmla="*/ 2147483647 w 525"/>
                <a:gd name="T23" fmla="*/ 2147483647 h 455"/>
                <a:gd name="T24" fmla="*/ 2147483647 w 525"/>
                <a:gd name="T25" fmla="*/ 2147483647 h 455"/>
                <a:gd name="T26" fmla="*/ 2147483647 w 525"/>
                <a:gd name="T27" fmla="*/ 2147483647 h 455"/>
                <a:gd name="T28" fmla="*/ 2147483647 w 525"/>
                <a:gd name="T29" fmla="*/ 2147483647 h 455"/>
                <a:gd name="T30" fmla="*/ 2147483647 w 525"/>
                <a:gd name="T31" fmla="*/ 2147483647 h 455"/>
                <a:gd name="T32" fmla="*/ 2147483647 w 525"/>
                <a:gd name="T33" fmla="*/ 2147483647 h 455"/>
                <a:gd name="T34" fmla="*/ 2147483647 w 525"/>
                <a:gd name="T35" fmla="*/ 2147483647 h 455"/>
                <a:gd name="T36" fmla="*/ 2147483647 w 525"/>
                <a:gd name="T37" fmla="*/ 2147483647 h 455"/>
                <a:gd name="T38" fmla="*/ 2147483647 w 525"/>
                <a:gd name="T39" fmla="*/ 2147483647 h 455"/>
                <a:gd name="T40" fmla="*/ 2147483647 w 525"/>
                <a:gd name="T41" fmla="*/ 2147483647 h 455"/>
                <a:gd name="T42" fmla="*/ 2147483647 w 525"/>
                <a:gd name="T43" fmla="*/ 2147483647 h 455"/>
                <a:gd name="T44" fmla="*/ 2147483647 w 525"/>
                <a:gd name="T45" fmla="*/ 2147483647 h 455"/>
                <a:gd name="T46" fmla="*/ 2147483647 w 525"/>
                <a:gd name="T47" fmla="*/ 2147483647 h 455"/>
                <a:gd name="T48" fmla="*/ 2147483647 w 525"/>
                <a:gd name="T49" fmla="*/ 2147483647 h 455"/>
                <a:gd name="T50" fmla="*/ 2147483647 w 525"/>
                <a:gd name="T51" fmla="*/ 2147483647 h 455"/>
                <a:gd name="T52" fmla="*/ 2147483647 w 525"/>
                <a:gd name="T53" fmla="*/ 2147483647 h 455"/>
                <a:gd name="T54" fmla="*/ 2147483647 w 525"/>
                <a:gd name="T55" fmla="*/ 0 h 455"/>
                <a:gd name="T56" fmla="*/ 2147483647 w 525"/>
                <a:gd name="T57" fmla="*/ 0 h 4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5"/>
                <a:gd name="T88" fmla="*/ 0 h 455"/>
                <a:gd name="T89" fmla="*/ 525 w 525"/>
                <a:gd name="T90" fmla="*/ 455 h 4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5" h="455">
                  <a:moveTo>
                    <a:pt x="519" y="0"/>
                  </a:moveTo>
                  <a:lnTo>
                    <a:pt x="431" y="0"/>
                  </a:lnTo>
                  <a:lnTo>
                    <a:pt x="431" y="3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49" y="35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7" y="44"/>
                  </a:lnTo>
                  <a:lnTo>
                    <a:pt x="69" y="47"/>
                  </a:lnTo>
                  <a:lnTo>
                    <a:pt x="71" y="50"/>
                  </a:lnTo>
                  <a:lnTo>
                    <a:pt x="74" y="60"/>
                  </a:lnTo>
                  <a:lnTo>
                    <a:pt x="75" y="72"/>
                  </a:lnTo>
                  <a:lnTo>
                    <a:pt x="75" y="90"/>
                  </a:lnTo>
                  <a:lnTo>
                    <a:pt x="75" y="455"/>
                  </a:lnTo>
                  <a:lnTo>
                    <a:pt x="169" y="455"/>
                  </a:lnTo>
                  <a:lnTo>
                    <a:pt x="169" y="93"/>
                  </a:lnTo>
                  <a:lnTo>
                    <a:pt x="408" y="455"/>
                  </a:lnTo>
                  <a:lnTo>
                    <a:pt x="525" y="455"/>
                  </a:lnTo>
                  <a:lnTo>
                    <a:pt x="525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6" name="Freeform 45"/>
            <p:cNvSpPr>
              <a:spLocks noEditPoints="1"/>
            </p:cNvSpPr>
            <p:nvPr/>
          </p:nvSpPr>
          <p:spPr bwMode="auto">
            <a:xfrm>
              <a:off x="8267700" y="949204"/>
              <a:ext cx="112713" cy="120650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8"/>
                  </a:lnTo>
                  <a:lnTo>
                    <a:pt x="204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9"/>
                  </a:lnTo>
                  <a:lnTo>
                    <a:pt x="221" y="101"/>
                  </a:lnTo>
                  <a:lnTo>
                    <a:pt x="95" y="101"/>
                  </a:lnTo>
                  <a:lnTo>
                    <a:pt x="97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50"/>
                  </a:lnTo>
                  <a:lnTo>
                    <a:pt x="124" y="46"/>
                  </a:lnTo>
                  <a:lnTo>
                    <a:pt x="131" y="43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2" y="36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4"/>
                  </a:lnTo>
                  <a:lnTo>
                    <a:pt x="228" y="9"/>
                  </a:lnTo>
                  <a:lnTo>
                    <a:pt x="213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3" y="11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2"/>
                  </a:lnTo>
                  <a:lnTo>
                    <a:pt x="16" y="75"/>
                  </a:lnTo>
                  <a:lnTo>
                    <a:pt x="11" y="89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8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0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8" y="327"/>
                  </a:lnTo>
                  <a:lnTo>
                    <a:pt x="148" y="331"/>
                  </a:lnTo>
                  <a:lnTo>
                    <a:pt x="169" y="334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1" y="321"/>
                  </a:lnTo>
                  <a:lnTo>
                    <a:pt x="297" y="317"/>
                  </a:lnTo>
                  <a:lnTo>
                    <a:pt x="303" y="314"/>
                  </a:lnTo>
                  <a:lnTo>
                    <a:pt x="303" y="273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6"/>
                  </a:lnTo>
                  <a:lnTo>
                    <a:pt x="226" y="286"/>
                  </a:lnTo>
                  <a:lnTo>
                    <a:pt x="209" y="286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6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2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9"/>
                  </a:lnTo>
                  <a:lnTo>
                    <a:pt x="97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8535988" y="915866"/>
              <a:ext cx="88900" cy="153988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60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80" y="426"/>
                  </a:lnTo>
                  <a:lnTo>
                    <a:pt x="192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6" y="420"/>
                  </a:lnTo>
                  <a:lnTo>
                    <a:pt x="236" y="381"/>
                  </a:lnTo>
                  <a:lnTo>
                    <a:pt x="229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8383588" y="950791"/>
              <a:ext cx="141287" cy="117475"/>
            </a:xfrm>
            <a:custGeom>
              <a:avLst/>
              <a:gdLst>
                <a:gd name="T0" fmla="*/ 2147483647 w 387"/>
                <a:gd name="T1" fmla="*/ 2147483647 h 319"/>
                <a:gd name="T2" fmla="*/ 2147483647 w 387"/>
                <a:gd name="T3" fmla="*/ 0 h 319"/>
                <a:gd name="T4" fmla="*/ 2147483647 w 387"/>
                <a:gd name="T5" fmla="*/ 0 h 319"/>
                <a:gd name="T6" fmla="*/ 2147483647 w 387"/>
                <a:gd name="T7" fmla="*/ 2147483647 h 319"/>
                <a:gd name="T8" fmla="*/ 2147483647 w 387"/>
                <a:gd name="T9" fmla="*/ 0 h 319"/>
                <a:gd name="T10" fmla="*/ 0 w 387"/>
                <a:gd name="T11" fmla="*/ 0 h 319"/>
                <a:gd name="T12" fmla="*/ 0 w 387"/>
                <a:gd name="T13" fmla="*/ 2147483647 h 319"/>
                <a:gd name="T14" fmla="*/ 2147483647 w 387"/>
                <a:gd name="T15" fmla="*/ 2147483647 h 319"/>
                <a:gd name="T16" fmla="*/ 2147483647 w 387"/>
                <a:gd name="T17" fmla="*/ 2147483647 h 319"/>
                <a:gd name="T18" fmla="*/ 2147483647 w 387"/>
                <a:gd name="T19" fmla="*/ 2147483647 h 319"/>
                <a:gd name="T20" fmla="*/ 2147483647 w 387"/>
                <a:gd name="T21" fmla="*/ 2147483647 h 319"/>
                <a:gd name="T22" fmla="*/ 2147483647 w 387"/>
                <a:gd name="T23" fmla="*/ 2147483647 h 319"/>
                <a:gd name="T24" fmla="*/ 2147483647 w 387"/>
                <a:gd name="T25" fmla="*/ 2147483647 h 319"/>
                <a:gd name="T26" fmla="*/ 2147483647 w 387"/>
                <a:gd name="T27" fmla="*/ 2147483647 h 319"/>
                <a:gd name="T28" fmla="*/ 2147483647 w 387"/>
                <a:gd name="T29" fmla="*/ 2147483647 h 319"/>
                <a:gd name="T30" fmla="*/ 2147483647 w 387"/>
                <a:gd name="T31" fmla="*/ 2147483647 h 319"/>
                <a:gd name="T32" fmla="*/ 2147483647 w 387"/>
                <a:gd name="T33" fmla="*/ 2147483647 h 319"/>
                <a:gd name="T34" fmla="*/ 2147483647 w 387"/>
                <a:gd name="T35" fmla="*/ 2147483647 h 319"/>
                <a:gd name="T36" fmla="*/ 2147483647 w 387"/>
                <a:gd name="T37" fmla="*/ 2147483647 h 319"/>
                <a:gd name="T38" fmla="*/ 2147483647 w 387"/>
                <a:gd name="T39" fmla="*/ 2147483647 h 319"/>
                <a:gd name="T40" fmla="*/ 2147483647 w 387"/>
                <a:gd name="T41" fmla="*/ 2147483647 h 319"/>
                <a:gd name="T42" fmla="*/ 2147483647 w 387"/>
                <a:gd name="T43" fmla="*/ 2147483647 h 319"/>
                <a:gd name="T44" fmla="*/ 2147483647 w 387"/>
                <a:gd name="T45" fmla="*/ 2147483647 h 319"/>
                <a:gd name="T46" fmla="*/ 2147483647 w 387"/>
                <a:gd name="T47" fmla="*/ 2147483647 h 319"/>
                <a:gd name="T48" fmla="*/ 2147483647 w 387"/>
                <a:gd name="T49" fmla="*/ 2147483647 h 3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7"/>
                <a:gd name="T76" fmla="*/ 0 h 319"/>
                <a:gd name="T77" fmla="*/ 387 w 387"/>
                <a:gd name="T78" fmla="*/ 319 h 3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7" h="319">
                  <a:moveTo>
                    <a:pt x="297" y="104"/>
                  </a:moveTo>
                  <a:lnTo>
                    <a:pt x="387" y="0"/>
                  </a:lnTo>
                  <a:lnTo>
                    <a:pt x="295" y="0"/>
                  </a:lnTo>
                  <a:lnTo>
                    <a:pt x="209" y="98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21" y="27"/>
                  </a:lnTo>
                  <a:lnTo>
                    <a:pt x="34" y="30"/>
                  </a:lnTo>
                  <a:lnTo>
                    <a:pt x="45" y="33"/>
                  </a:lnTo>
                  <a:lnTo>
                    <a:pt x="54" y="37"/>
                  </a:lnTo>
                  <a:lnTo>
                    <a:pt x="63" y="43"/>
                  </a:lnTo>
                  <a:lnTo>
                    <a:pt x="70" y="51"/>
                  </a:lnTo>
                  <a:lnTo>
                    <a:pt x="80" y="62"/>
                  </a:lnTo>
                  <a:lnTo>
                    <a:pt x="89" y="73"/>
                  </a:lnTo>
                  <a:lnTo>
                    <a:pt x="144" y="147"/>
                  </a:lnTo>
                  <a:lnTo>
                    <a:pt x="54" y="251"/>
                  </a:lnTo>
                  <a:lnTo>
                    <a:pt x="147" y="251"/>
                  </a:lnTo>
                  <a:lnTo>
                    <a:pt x="188" y="204"/>
                  </a:lnTo>
                  <a:lnTo>
                    <a:pt x="273" y="319"/>
                  </a:lnTo>
                  <a:lnTo>
                    <a:pt x="377" y="319"/>
                  </a:lnTo>
                  <a:lnTo>
                    <a:pt x="213" y="104"/>
                  </a:lnTo>
                  <a:lnTo>
                    <a:pt x="297" y="10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521700" y="868241"/>
              <a:ext cx="76200" cy="47625"/>
            </a:xfrm>
            <a:custGeom>
              <a:avLst/>
              <a:gdLst>
                <a:gd name="T0" fmla="*/ 2147483647 w 205"/>
                <a:gd name="T1" fmla="*/ 2147483647 h 129"/>
                <a:gd name="T2" fmla="*/ 0 w 205"/>
                <a:gd name="T3" fmla="*/ 2147483647 h 129"/>
                <a:gd name="T4" fmla="*/ 2147483647 w 205"/>
                <a:gd name="T5" fmla="*/ 0 h 129"/>
                <a:gd name="T6" fmla="*/ 2147483647 w 205"/>
                <a:gd name="T7" fmla="*/ 0 h 129"/>
                <a:gd name="T8" fmla="*/ 2147483647 w 205"/>
                <a:gd name="T9" fmla="*/ 2147483647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29"/>
                <a:gd name="T17" fmla="*/ 205 w 205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29">
                  <a:moveTo>
                    <a:pt x="93" y="129"/>
                  </a:moveTo>
                  <a:lnTo>
                    <a:pt x="0" y="129"/>
                  </a:lnTo>
                  <a:lnTo>
                    <a:pt x="112" y="0"/>
                  </a:lnTo>
                  <a:lnTo>
                    <a:pt x="205" y="0"/>
                  </a:lnTo>
                  <a:lnTo>
                    <a:pt x="93" y="129"/>
                  </a:lnTo>
                  <a:close/>
                </a:path>
              </a:pathLst>
            </a:custGeom>
            <a:solidFill>
              <a:srgbClr val="FD001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</p:grpSp>
      <p:grpSp>
        <p:nvGrpSpPr>
          <p:cNvPr id="66" name="グループ化 65"/>
          <p:cNvGrpSpPr/>
          <p:nvPr/>
        </p:nvGrpSpPr>
        <p:grpSpPr>
          <a:xfrm>
            <a:off x="324643" y="2763058"/>
            <a:ext cx="8502651" cy="109537"/>
            <a:chOff x="324643" y="2763058"/>
            <a:chExt cx="8502651" cy="109537"/>
          </a:xfrm>
        </p:grpSpPr>
        <p:sp>
          <p:nvSpPr>
            <p:cNvPr id="67" name="正方形/長方形 11"/>
            <p:cNvSpPr>
              <a:spLocks noChangeArrowheads="1"/>
            </p:cNvSpPr>
            <p:nvPr/>
          </p:nvSpPr>
          <p:spPr bwMode="auto">
            <a:xfrm>
              <a:off x="324644" y="2763058"/>
              <a:ext cx="8502650" cy="109537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  <p:grpSp>
          <p:nvGrpSpPr>
            <p:cNvPr id="68" name="グループ化 62"/>
            <p:cNvGrpSpPr/>
            <p:nvPr userDrawn="1"/>
          </p:nvGrpSpPr>
          <p:grpSpPr>
            <a:xfrm>
              <a:off x="324643" y="2763058"/>
              <a:ext cx="2178447" cy="109537"/>
              <a:chOff x="312738" y="2747963"/>
              <a:chExt cx="1970087" cy="109537"/>
            </a:xfrm>
          </p:grpSpPr>
          <p:sp>
            <p:nvSpPr>
              <p:cNvPr id="69" name="正方形/長方形 68"/>
              <p:cNvSpPr/>
              <p:nvPr/>
            </p:nvSpPr>
            <p:spPr bwMode="auto">
              <a:xfrm>
                <a:off x="312738" y="2747963"/>
                <a:ext cx="1970087" cy="109537"/>
              </a:xfrm>
              <a:prstGeom prst="rect">
                <a:avLst/>
              </a:prstGeom>
              <a:solidFill>
                <a:srgbClr val="FD001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" name="正方形/長方形 69"/>
              <p:cNvSpPr/>
              <p:nvPr/>
            </p:nvSpPr>
            <p:spPr bwMode="auto">
              <a:xfrm>
                <a:off x="312738" y="2747963"/>
                <a:ext cx="985837" cy="109537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pic>
        <p:nvPicPr>
          <p:cNvPr id="60" name="図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8" y="550241"/>
            <a:ext cx="2606194" cy="3708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1" y="4134092"/>
            <a:ext cx="1292464" cy="7681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8604250" y="6545263"/>
            <a:ext cx="488950" cy="3048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1DDACD-DAE0-4783-A4E1-DEB1E2FA7C7A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32" name="グループ化 31"/>
          <p:cNvGrpSpPr/>
          <p:nvPr/>
        </p:nvGrpSpPr>
        <p:grpSpPr>
          <a:xfrm>
            <a:off x="6844506" y="547566"/>
            <a:ext cx="1982788" cy="569913"/>
            <a:chOff x="6642100" y="547566"/>
            <a:chExt cx="1982788" cy="569913"/>
          </a:xfrm>
        </p:grpSpPr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8099425" y="555504"/>
              <a:ext cx="285750" cy="268287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2147483647 w 781"/>
                <a:gd name="T47" fmla="*/ 2147483647 h 734"/>
                <a:gd name="T48" fmla="*/ 2147483647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4" y="0"/>
                  </a:moveTo>
                  <a:lnTo>
                    <a:pt x="194" y="0"/>
                  </a:lnTo>
                  <a:lnTo>
                    <a:pt x="194" y="293"/>
                  </a:lnTo>
                  <a:lnTo>
                    <a:pt x="586" y="293"/>
                  </a:lnTo>
                  <a:lnTo>
                    <a:pt x="586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6" y="734"/>
                  </a:lnTo>
                  <a:lnTo>
                    <a:pt x="586" y="411"/>
                  </a:lnTo>
                  <a:lnTo>
                    <a:pt x="526" y="411"/>
                  </a:lnTo>
                  <a:lnTo>
                    <a:pt x="390" y="411"/>
                  </a:lnTo>
                  <a:lnTo>
                    <a:pt x="194" y="411"/>
                  </a:lnTo>
                  <a:lnTo>
                    <a:pt x="194" y="734"/>
                  </a:lnTo>
                  <a:lnTo>
                    <a:pt x="0" y="734"/>
                  </a:lnTo>
                  <a:lnTo>
                    <a:pt x="1" y="367"/>
                  </a:lnTo>
                  <a:lnTo>
                    <a:pt x="1" y="115"/>
                  </a:lnTo>
                  <a:lnTo>
                    <a:pt x="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7207250" y="555504"/>
              <a:ext cx="288925" cy="268287"/>
            </a:xfrm>
            <a:custGeom>
              <a:avLst/>
              <a:gdLst>
                <a:gd name="T0" fmla="*/ 2147483647 w 788"/>
                <a:gd name="T1" fmla="*/ 0 h 734"/>
                <a:gd name="T2" fmla="*/ 2147483647 w 788"/>
                <a:gd name="T3" fmla="*/ 0 h 734"/>
                <a:gd name="T4" fmla="*/ 2147483647 w 788"/>
                <a:gd name="T5" fmla="*/ 2147483647 h 734"/>
                <a:gd name="T6" fmla="*/ 2147483647 w 788"/>
                <a:gd name="T7" fmla="*/ 2147483647 h 734"/>
                <a:gd name="T8" fmla="*/ 2147483647 w 788"/>
                <a:gd name="T9" fmla="*/ 2147483647 h 734"/>
                <a:gd name="T10" fmla="*/ 2147483647 w 788"/>
                <a:gd name="T11" fmla="*/ 2147483647 h 734"/>
                <a:gd name="T12" fmla="*/ 2147483647 w 788"/>
                <a:gd name="T13" fmla="*/ 2147483647 h 734"/>
                <a:gd name="T14" fmla="*/ 0 w 788"/>
                <a:gd name="T15" fmla="*/ 2147483647 h 734"/>
                <a:gd name="T16" fmla="*/ 0 w 788"/>
                <a:gd name="T17" fmla="*/ 2147483647 h 734"/>
                <a:gd name="T18" fmla="*/ 0 w 788"/>
                <a:gd name="T19" fmla="*/ 0 h 734"/>
                <a:gd name="T20" fmla="*/ 0 w 788"/>
                <a:gd name="T21" fmla="*/ 0 h 734"/>
                <a:gd name="T22" fmla="*/ 2147483647 w 78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8"/>
                <a:gd name="T37" fmla="*/ 0 h 734"/>
                <a:gd name="T38" fmla="*/ 788 w 788"/>
                <a:gd name="T39" fmla="*/ 734 h 7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8" h="734">
                  <a:moveTo>
                    <a:pt x="788" y="0"/>
                  </a:moveTo>
                  <a:lnTo>
                    <a:pt x="788" y="0"/>
                  </a:lnTo>
                  <a:lnTo>
                    <a:pt x="788" y="124"/>
                  </a:lnTo>
                  <a:lnTo>
                    <a:pt x="491" y="124"/>
                  </a:lnTo>
                  <a:lnTo>
                    <a:pt x="491" y="734"/>
                  </a:lnTo>
                  <a:lnTo>
                    <a:pt x="297" y="734"/>
                  </a:lnTo>
                  <a:lnTo>
                    <a:pt x="297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5" name="Freeform 9"/>
            <p:cNvSpPr>
              <a:spLocks noEditPoints="1"/>
            </p:cNvSpPr>
            <p:nvPr/>
          </p:nvSpPr>
          <p:spPr bwMode="auto">
            <a:xfrm>
              <a:off x="7434263" y="555504"/>
              <a:ext cx="338137" cy="268287"/>
            </a:xfrm>
            <a:custGeom>
              <a:avLst/>
              <a:gdLst>
                <a:gd name="T0" fmla="*/ 2147483647 w 924"/>
                <a:gd name="T1" fmla="*/ 2147483647 h 734"/>
                <a:gd name="T2" fmla="*/ 2147483647 w 924"/>
                <a:gd name="T3" fmla="*/ 2147483647 h 734"/>
                <a:gd name="T4" fmla="*/ 2147483647 w 924"/>
                <a:gd name="T5" fmla="*/ 2147483647 h 734"/>
                <a:gd name="T6" fmla="*/ 2147483647 w 924"/>
                <a:gd name="T7" fmla="*/ 2147483647 h 734"/>
                <a:gd name="T8" fmla="*/ 2147483647 w 924"/>
                <a:gd name="T9" fmla="*/ 2147483647 h 734"/>
                <a:gd name="T10" fmla="*/ 2147483647 w 924"/>
                <a:gd name="T11" fmla="*/ 2147483647 h 734"/>
                <a:gd name="T12" fmla="*/ 2147483647 w 924"/>
                <a:gd name="T13" fmla="*/ 2147483647 h 734"/>
                <a:gd name="T14" fmla="*/ 2147483647 w 924"/>
                <a:gd name="T15" fmla="*/ 2147483647 h 734"/>
                <a:gd name="T16" fmla="*/ 2147483647 w 924"/>
                <a:gd name="T17" fmla="*/ 2147483647 h 734"/>
                <a:gd name="T18" fmla="*/ 2147483647 w 924"/>
                <a:gd name="T19" fmla="*/ 2147483647 h 734"/>
                <a:gd name="T20" fmla="*/ 2147483647 w 924"/>
                <a:gd name="T21" fmla="*/ 2147483647 h 734"/>
                <a:gd name="T22" fmla="*/ 2147483647 w 924"/>
                <a:gd name="T23" fmla="*/ 2147483647 h 734"/>
                <a:gd name="T24" fmla="*/ 2147483647 w 924"/>
                <a:gd name="T25" fmla="*/ 2147483647 h 734"/>
                <a:gd name="T26" fmla="*/ 2147483647 w 924"/>
                <a:gd name="T27" fmla="*/ 2147483647 h 734"/>
                <a:gd name="T28" fmla="*/ 2147483647 w 924"/>
                <a:gd name="T29" fmla="*/ 2147483647 h 734"/>
                <a:gd name="T30" fmla="*/ 0 w 924"/>
                <a:gd name="T31" fmla="*/ 2147483647 h 734"/>
                <a:gd name="T32" fmla="*/ 2147483647 w 924"/>
                <a:gd name="T33" fmla="*/ 0 h 734"/>
                <a:gd name="T34" fmla="*/ 2147483647 w 924"/>
                <a:gd name="T35" fmla="*/ 0 h 734"/>
                <a:gd name="T36" fmla="*/ 2147483647 w 924"/>
                <a:gd name="T37" fmla="*/ 0 h 734"/>
                <a:gd name="T38" fmla="*/ 2147483647 w 924"/>
                <a:gd name="T39" fmla="*/ 0 h 734"/>
                <a:gd name="T40" fmla="*/ 2147483647 w 924"/>
                <a:gd name="T41" fmla="*/ 2147483647 h 7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4"/>
                <a:gd name="T64" fmla="*/ 0 h 734"/>
                <a:gd name="T65" fmla="*/ 924 w 924"/>
                <a:gd name="T66" fmla="*/ 734 h 7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4" h="734">
                  <a:moveTo>
                    <a:pt x="463" y="124"/>
                  </a:moveTo>
                  <a:lnTo>
                    <a:pt x="327" y="459"/>
                  </a:lnTo>
                  <a:lnTo>
                    <a:pt x="597" y="459"/>
                  </a:lnTo>
                  <a:lnTo>
                    <a:pt x="463" y="124"/>
                  </a:lnTo>
                  <a:close/>
                  <a:moveTo>
                    <a:pt x="924" y="734"/>
                  </a:moveTo>
                  <a:lnTo>
                    <a:pt x="924" y="734"/>
                  </a:lnTo>
                  <a:lnTo>
                    <a:pt x="708" y="734"/>
                  </a:lnTo>
                  <a:lnTo>
                    <a:pt x="644" y="576"/>
                  </a:lnTo>
                  <a:lnTo>
                    <a:pt x="280" y="576"/>
                  </a:lnTo>
                  <a:lnTo>
                    <a:pt x="249" y="655"/>
                  </a:lnTo>
                  <a:lnTo>
                    <a:pt x="228" y="709"/>
                  </a:lnTo>
                  <a:lnTo>
                    <a:pt x="217" y="734"/>
                  </a:lnTo>
                  <a:lnTo>
                    <a:pt x="0" y="734"/>
                  </a:lnTo>
                  <a:lnTo>
                    <a:pt x="343" y="0"/>
                  </a:lnTo>
                  <a:lnTo>
                    <a:pt x="463" y="0"/>
                  </a:lnTo>
                  <a:lnTo>
                    <a:pt x="581" y="0"/>
                  </a:lnTo>
                  <a:lnTo>
                    <a:pt x="924" y="73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>
              <a:off x="8440738" y="555504"/>
              <a:ext cx="71437" cy="268287"/>
            </a:xfrm>
            <a:prstGeom prst="rect">
              <a:avLst/>
            </a:pr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6769100" y="555504"/>
              <a:ext cx="285750" cy="268287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0 w 781"/>
                <a:gd name="T47" fmla="*/ 2147483647 h 734"/>
                <a:gd name="T48" fmla="*/ 0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5" y="0"/>
                  </a:moveTo>
                  <a:lnTo>
                    <a:pt x="195" y="0"/>
                  </a:lnTo>
                  <a:lnTo>
                    <a:pt x="195" y="293"/>
                  </a:lnTo>
                  <a:lnTo>
                    <a:pt x="587" y="293"/>
                  </a:lnTo>
                  <a:lnTo>
                    <a:pt x="587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7" y="734"/>
                  </a:lnTo>
                  <a:lnTo>
                    <a:pt x="587" y="411"/>
                  </a:lnTo>
                  <a:lnTo>
                    <a:pt x="525" y="411"/>
                  </a:lnTo>
                  <a:lnTo>
                    <a:pt x="390" y="411"/>
                  </a:lnTo>
                  <a:lnTo>
                    <a:pt x="195" y="411"/>
                  </a:lnTo>
                  <a:lnTo>
                    <a:pt x="195" y="734"/>
                  </a:lnTo>
                  <a:lnTo>
                    <a:pt x="0" y="734"/>
                  </a:lnTo>
                  <a:lnTo>
                    <a:pt x="0" y="367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7110413" y="555504"/>
              <a:ext cx="71437" cy="268287"/>
            </a:xfrm>
            <a:prstGeom prst="rect">
              <a:avLst/>
            </a:pr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auto">
            <a:xfrm>
              <a:off x="7759700" y="547566"/>
              <a:ext cx="303213" cy="282575"/>
            </a:xfrm>
            <a:custGeom>
              <a:avLst/>
              <a:gdLst>
                <a:gd name="T0" fmla="*/ 2147483647 w 828"/>
                <a:gd name="T1" fmla="*/ 2147483647 h 771"/>
                <a:gd name="T2" fmla="*/ 2147483647 w 828"/>
                <a:gd name="T3" fmla="*/ 2147483647 h 771"/>
                <a:gd name="T4" fmla="*/ 2147483647 w 828"/>
                <a:gd name="T5" fmla="*/ 2147483647 h 771"/>
                <a:gd name="T6" fmla="*/ 2147483647 w 828"/>
                <a:gd name="T7" fmla="*/ 2147483647 h 771"/>
                <a:gd name="T8" fmla="*/ 2147483647 w 828"/>
                <a:gd name="T9" fmla="*/ 2147483647 h 771"/>
                <a:gd name="T10" fmla="*/ 2147483647 w 828"/>
                <a:gd name="T11" fmla="*/ 2147483647 h 771"/>
                <a:gd name="T12" fmla="*/ 2147483647 w 828"/>
                <a:gd name="T13" fmla="*/ 2147483647 h 771"/>
                <a:gd name="T14" fmla="*/ 2147483647 w 828"/>
                <a:gd name="T15" fmla="*/ 2147483647 h 771"/>
                <a:gd name="T16" fmla="*/ 2147483647 w 828"/>
                <a:gd name="T17" fmla="*/ 2147483647 h 771"/>
                <a:gd name="T18" fmla="*/ 2147483647 w 828"/>
                <a:gd name="T19" fmla="*/ 2147483647 h 771"/>
                <a:gd name="T20" fmla="*/ 2147483647 w 828"/>
                <a:gd name="T21" fmla="*/ 2147483647 h 771"/>
                <a:gd name="T22" fmla="*/ 2147483647 w 828"/>
                <a:gd name="T23" fmla="*/ 2147483647 h 771"/>
                <a:gd name="T24" fmla="*/ 2147483647 w 828"/>
                <a:gd name="T25" fmla="*/ 2147483647 h 771"/>
                <a:gd name="T26" fmla="*/ 2147483647 w 828"/>
                <a:gd name="T27" fmla="*/ 2147483647 h 771"/>
                <a:gd name="T28" fmla="*/ 2147483647 w 828"/>
                <a:gd name="T29" fmla="*/ 2147483647 h 771"/>
                <a:gd name="T30" fmla="*/ 2147483647 w 828"/>
                <a:gd name="T31" fmla="*/ 2147483647 h 771"/>
                <a:gd name="T32" fmla="*/ 2147483647 w 828"/>
                <a:gd name="T33" fmla="*/ 2147483647 h 771"/>
                <a:gd name="T34" fmla="*/ 2147483647 w 828"/>
                <a:gd name="T35" fmla="*/ 2147483647 h 771"/>
                <a:gd name="T36" fmla="*/ 2147483647 w 828"/>
                <a:gd name="T37" fmla="*/ 2147483647 h 771"/>
                <a:gd name="T38" fmla="*/ 2147483647 w 828"/>
                <a:gd name="T39" fmla="*/ 2147483647 h 771"/>
                <a:gd name="T40" fmla="*/ 2147483647 w 828"/>
                <a:gd name="T41" fmla="*/ 2147483647 h 771"/>
                <a:gd name="T42" fmla="*/ 2147483647 w 828"/>
                <a:gd name="T43" fmla="*/ 2147483647 h 771"/>
                <a:gd name="T44" fmla="*/ 2147483647 w 828"/>
                <a:gd name="T45" fmla="*/ 2147483647 h 771"/>
                <a:gd name="T46" fmla="*/ 2147483647 w 828"/>
                <a:gd name="T47" fmla="*/ 2147483647 h 771"/>
                <a:gd name="T48" fmla="*/ 2147483647 w 828"/>
                <a:gd name="T49" fmla="*/ 2147483647 h 771"/>
                <a:gd name="T50" fmla="*/ 2147483647 w 828"/>
                <a:gd name="T51" fmla="*/ 2147483647 h 771"/>
                <a:gd name="T52" fmla="*/ 2147483647 w 828"/>
                <a:gd name="T53" fmla="*/ 2147483647 h 771"/>
                <a:gd name="T54" fmla="*/ 2147483647 w 828"/>
                <a:gd name="T55" fmla="*/ 2147483647 h 771"/>
                <a:gd name="T56" fmla="*/ 2147483647 w 828"/>
                <a:gd name="T57" fmla="*/ 2147483647 h 771"/>
                <a:gd name="T58" fmla="*/ 2147483647 w 828"/>
                <a:gd name="T59" fmla="*/ 2147483647 h 771"/>
                <a:gd name="T60" fmla="*/ 2147483647 w 828"/>
                <a:gd name="T61" fmla="*/ 2147483647 h 771"/>
                <a:gd name="T62" fmla="*/ 2147483647 w 828"/>
                <a:gd name="T63" fmla="*/ 2147483647 h 771"/>
                <a:gd name="T64" fmla="*/ 2147483647 w 828"/>
                <a:gd name="T65" fmla="*/ 2147483647 h 771"/>
                <a:gd name="T66" fmla="*/ 2147483647 w 828"/>
                <a:gd name="T67" fmla="*/ 2147483647 h 771"/>
                <a:gd name="T68" fmla="*/ 2147483647 w 828"/>
                <a:gd name="T69" fmla="*/ 2147483647 h 771"/>
                <a:gd name="T70" fmla="*/ 2147483647 w 828"/>
                <a:gd name="T71" fmla="*/ 2147483647 h 771"/>
                <a:gd name="T72" fmla="*/ 2147483647 w 828"/>
                <a:gd name="T73" fmla="*/ 2147483647 h 771"/>
                <a:gd name="T74" fmla="*/ 2147483647 w 828"/>
                <a:gd name="T75" fmla="*/ 2147483647 h 771"/>
                <a:gd name="T76" fmla="*/ 2147483647 w 828"/>
                <a:gd name="T77" fmla="*/ 2147483647 h 771"/>
                <a:gd name="T78" fmla="*/ 2147483647 w 828"/>
                <a:gd name="T79" fmla="*/ 2147483647 h 771"/>
                <a:gd name="T80" fmla="*/ 2147483647 w 828"/>
                <a:gd name="T81" fmla="*/ 2147483647 h 771"/>
                <a:gd name="T82" fmla="*/ 2147483647 w 828"/>
                <a:gd name="T83" fmla="*/ 2147483647 h 771"/>
                <a:gd name="T84" fmla="*/ 2147483647 w 828"/>
                <a:gd name="T85" fmla="*/ 2147483647 h 771"/>
                <a:gd name="T86" fmla="*/ 2147483647 w 828"/>
                <a:gd name="T87" fmla="*/ 2147483647 h 771"/>
                <a:gd name="T88" fmla="*/ 2147483647 w 828"/>
                <a:gd name="T89" fmla="*/ 2147483647 h 771"/>
                <a:gd name="T90" fmla="*/ 2147483647 w 828"/>
                <a:gd name="T91" fmla="*/ 2147483647 h 771"/>
                <a:gd name="T92" fmla="*/ 2147483647 w 828"/>
                <a:gd name="T93" fmla="*/ 2147483647 h 771"/>
                <a:gd name="T94" fmla="*/ 2147483647 w 828"/>
                <a:gd name="T95" fmla="*/ 2147483647 h 771"/>
                <a:gd name="T96" fmla="*/ 2147483647 w 828"/>
                <a:gd name="T97" fmla="*/ 2147483647 h 771"/>
                <a:gd name="T98" fmla="*/ 2147483647 w 828"/>
                <a:gd name="T99" fmla="*/ 2147483647 h 771"/>
                <a:gd name="T100" fmla="*/ 2147483647 w 828"/>
                <a:gd name="T101" fmla="*/ 2147483647 h 7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8"/>
                <a:gd name="T154" fmla="*/ 0 h 771"/>
                <a:gd name="T155" fmla="*/ 828 w 828"/>
                <a:gd name="T156" fmla="*/ 771 h 7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8" h="771">
                  <a:moveTo>
                    <a:pt x="27" y="550"/>
                  </a:moveTo>
                  <a:lnTo>
                    <a:pt x="27" y="550"/>
                  </a:lnTo>
                  <a:lnTo>
                    <a:pt x="21" y="530"/>
                  </a:lnTo>
                  <a:lnTo>
                    <a:pt x="15" y="512"/>
                  </a:lnTo>
                  <a:lnTo>
                    <a:pt x="11" y="493"/>
                  </a:lnTo>
                  <a:lnTo>
                    <a:pt x="7" y="474"/>
                  </a:lnTo>
                  <a:lnTo>
                    <a:pt x="5" y="453"/>
                  </a:lnTo>
                  <a:lnTo>
                    <a:pt x="2" y="434"/>
                  </a:lnTo>
                  <a:lnTo>
                    <a:pt x="1" y="414"/>
                  </a:lnTo>
                  <a:lnTo>
                    <a:pt x="0" y="394"/>
                  </a:lnTo>
                  <a:lnTo>
                    <a:pt x="1" y="365"/>
                  </a:lnTo>
                  <a:lnTo>
                    <a:pt x="3" y="336"/>
                  </a:lnTo>
                  <a:lnTo>
                    <a:pt x="7" y="308"/>
                  </a:lnTo>
                  <a:lnTo>
                    <a:pt x="12" y="280"/>
                  </a:lnTo>
                  <a:lnTo>
                    <a:pt x="18" y="253"/>
                  </a:lnTo>
                  <a:lnTo>
                    <a:pt x="27" y="228"/>
                  </a:lnTo>
                  <a:lnTo>
                    <a:pt x="38" y="203"/>
                  </a:lnTo>
                  <a:lnTo>
                    <a:pt x="50" y="180"/>
                  </a:lnTo>
                  <a:lnTo>
                    <a:pt x="66" y="156"/>
                  </a:lnTo>
                  <a:lnTo>
                    <a:pt x="84" y="135"/>
                  </a:lnTo>
                  <a:lnTo>
                    <a:pt x="102" y="114"/>
                  </a:lnTo>
                  <a:lnTo>
                    <a:pt x="122" y="95"/>
                  </a:lnTo>
                  <a:lnTo>
                    <a:pt x="143" y="78"/>
                  </a:lnTo>
                  <a:lnTo>
                    <a:pt x="167" y="63"/>
                  </a:lnTo>
                  <a:lnTo>
                    <a:pt x="192" y="50"/>
                  </a:lnTo>
                  <a:lnTo>
                    <a:pt x="217" y="40"/>
                  </a:lnTo>
                  <a:lnTo>
                    <a:pt x="243" y="31"/>
                  </a:lnTo>
                  <a:lnTo>
                    <a:pt x="268" y="22"/>
                  </a:lnTo>
                  <a:lnTo>
                    <a:pt x="295" y="16"/>
                  </a:lnTo>
                  <a:lnTo>
                    <a:pt x="322" y="11"/>
                  </a:lnTo>
                  <a:lnTo>
                    <a:pt x="350" y="6"/>
                  </a:lnTo>
                  <a:lnTo>
                    <a:pt x="376" y="3"/>
                  </a:lnTo>
                  <a:lnTo>
                    <a:pt x="405" y="1"/>
                  </a:lnTo>
                  <a:lnTo>
                    <a:pt x="433" y="0"/>
                  </a:lnTo>
                  <a:lnTo>
                    <a:pt x="465" y="1"/>
                  </a:lnTo>
                  <a:lnTo>
                    <a:pt x="497" y="4"/>
                  </a:lnTo>
                  <a:lnTo>
                    <a:pt x="529" y="9"/>
                  </a:lnTo>
                  <a:lnTo>
                    <a:pt x="560" y="14"/>
                  </a:lnTo>
                  <a:lnTo>
                    <a:pt x="590" y="21"/>
                  </a:lnTo>
                  <a:lnTo>
                    <a:pt x="620" y="30"/>
                  </a:lnTo>
                  <a:lnTo>
                    <a:pt x="650" y="41"/>
                  </a:lnTo>
                  <a:lnTo>
                    <a:pt x="678" y="52"/>
                  </a:lnTo>
                  <a:lnTo>
                    <a:pt x="691" y="59"/>
                  </a:lnTo>
                  <a:lnTo>
                    <a:pt x="703" y="65"/>
                  </a:lnTo>
                  <a:lnTo>
                    <a:pt x="715" y="73"/>
                  </a:lnTo>
                  <a:lnTo>
                    <a:pt x="727" y="81"/>
                  </a:lnTo>
                  <a:lnTo>
                    <a:pt x="739" y="90"/>
                  </a:lnTo>
                  <a:lnTo>
                    <a:pt x="748" y="99"/>
                  </a:lnTo>
                  <a:lnTo>
                    <a:pt x="759" y="109"/>
                  </a:lnTo>
                  <a:lnTo>
                    <a:pt x="767" y="120"/>
                  </a:lnTo>
                  <a:lnTo>
                    <a:pt x="776" y="130"/>
                  </a:lnTo>
                  <a:lnTo>
                    <a:pt x="785" y="142"/>
                  </a:lnTo>
                  <a:lnTo>
                    <a:pt x="792" y="155"/>
                  </a:lnTo>
                  <a:lnTo>
                    <a:pt x="798" y="168"/>
                  </a:lnTo>
                  <a:lnTo>
                    <a:pt x="804" y="181"/>
                  </a:lnTo>
                  <a:lnTo>
                    <a:pt x="809" y="194"/>
                  </a:lnTo>
                  <a:lnTo>
                    <a:pt x="813" y="207"/>
                  </a:lnTo>
                  <a:lnTo>
                    <a:pt x="817" y="221"/>
                  </a:lnTo>
                  <a:lnTo>
                    <a:pt x="821" y="245"/>
                  </a:lnTo>
                  <a:lnTo>
                    <a:pt x="824" y="268"/>
                  </a:lnTo>
                  <a:lnTo>
                    <a:pt x="620" y="268"/>
                  </a:lnTo>
                  <a:lnTo>
                    <a:pt x="619" y="253"/>
                  </a:lnTo>
                  <a:lnTo>
                    <a:pt x="617" y="240"/>
                  </a:lnTo>
                  <a:lnTo>
                    <a:pt x="614" y="226"/>
                  </a:lnTo>
                  <a:lnTo>
                    <a:pt x="609" y="212"/>
                  </a:lnTo>
                  <a:lnTo>
                    <a:pt x="603" y="197"/>
                  </a:lnTo>
                  <a:lnTo>
                    <a:pt x="594" y="183"/>
                  </a:lnTo>
                  <a:lnTo>
                    <a:pt x="585" y="170"/>
                  </a:lnTo>
                  <a:lnTo>
                    <a:pt x="574" y="159"/>
                  </a:lnTo>
                  <a:lnTo>
                    <a:pt x="561" y="149"/>
                  </a:lnTo>
                  <a:lnTo>
                    <a:pt x="547" y="140"/>
                  </a:lnTo>
                  <a:lnTo>
                    <a:pt x="533" y="133"/>
                  </a:lnTo>
                  <a:lnTo>
                    <a:pt x="519" y="127"/>
                  </a:lnTo>
                  <a:lnTo>
                    <a:pt x="497" y="122"/>
                  </a:lnTo>
                  <a:lnTo>
                    <a:pt x="477" y="118"/>
                  </a:lnTo>
                  <a:lnTo>
                    <a:pt x="455" y="115"/>
                  </a:lnTo>
                  <a:lnTo>
                    <a:pt x="433" y="114"/>
                  </a:lnTo>
                  <a:lnTo>
                    <a:pt x="408" y="115"/>
                  </a:lnTo>
                  <a:lnTo>
                    <a:pt x="384" y="119"/>
                  </a:lnTo>
                  <a:lnTo>
                    <a:pt x="359" y="124"/>
                  </a:lnTo>
                  <a:lnTo>
                    <a:pt x="337" y="130"/>
                  </a:lnTo>
                  <a:lnTo>
                    <a:pt x="319" y="139"/>
                  </a:lnTo>
                  <a:lnTo>
                    <a:pt x="302" y="149"/>
                  </a:lnTo>
                  <a:lnTo>
                    <a:pt x="286" y="159"/>
                  </a:lnTo>
                  <a:lnTo>
                    <a:pt x="272" y="172"/>
                  </a:lnTo>
                  <a:lnTo>
                    <a:pt x="259" y="187"/>
                  </a:lnTo>
                  <a:lnTo>
                    <a:pt x="248" y="203"/>
                  </a:lnTo>
                  <a:lnTo>
                    <a:pt x="239" y="220"/>
                  </a:lnTo>
                  <a:lnTo>
                    <a:pt x="231" y="238"/>
                  </a:lnTo>
                  <a:lnTo>
                    <a:pt x="225" y="257"/>
                  </a:lnTo>
                  <a:lnTo>
                    <a:pt x="219" y="276"/>
                  </a:lnTo>
                  <a:lnTo>
                    <a:pt x="215" y="294"/>
                  </a:lnTo>
                  <a:lnTo>
                    <a:pt x="211" y="313"/>
                  </a:lnTo>
                  <a:lnTo>
                    <a:pt x="208" y="334"/>
                  </a:lnTo>
                  <a:lnTo>
                    <a:pt x="205" y="353"/>
                  </a:lnTo>
                  <a:lnTo>
                    <a:pt x="204" y="373"/>
                  </a:lnTo>
                  <a:lnTo>
                    <a:pt x="204" y="394"/>
                  </a:lnTo>
                  <a:lnTo>
                    <a:pt x="204" y="410"/>
                  </a:lnTo>
                  <a:lnTo>
                    <a:pt x="205" y="427"/>
                  </a:lnTo>
                  <a:lnTo>
                    <a:pt x="209" y="459"/>
                  </a:lnTo>
                  <a:lnTo>
                    <a:pt x="215" y="491"/>
                  </a:lnTo>
                  <a:lnTo>
                    <a:pt x="223" y="522"/>
                  </a:lnTo>
                  <a:lnTo>
                    <a:pt x="229" y="541"/>
                  </a:lnTo>
                  <a:lnTo>
                    <a:pt x="239" y="560"/>
                  </a:lnTo>
                  <a:lnTo>
                    <a:pt x="249" y="577"/>
                  </a:lnTo>
                  <a:lnTo>
                    <a:pt x="262" y="592"/>
                  </a:lnTo>
                  <a:lnTo>
                    <a:pt x="277" y="606"/>
                  </a:lnTo>
                  <a:lnTo>
                    <a:pt x="293" y="619"/>
                  </a:lnTo>
                  <a:lnTo>
                    <a:pt x="310" y="630"/>
                  </a:lnTo>
                  <a:lnTo>
                    <a:pt x="328" y="638"/>
                  </a:lnTo>
                  <a:lnTo>
                    <a:pt x="354" y="646"/>
                  </a:lnTo>
                  <a:lnTo>
                    <a:pt x="380" y="652"/>
                  </a:lnTo>
                  <a:lnTo>
                    <a:pt x="405" y="656"/>
                  </a:lnTo>
                  <a:lnTo>
                    <a:pt x="419" y="657"/>
                  </a:lnTo>
                  <a:lnTo>
                    <a:pt x="433" y="658"/>
                  </a:lnTo>
                  <a:lnTo>
                    <a:pt x="457" y="657"/>
                  </a:lnTo>
                  <a:lnTo>
                    <a:pt x="479" y="653"/>
                  </a:lnTo>
                  <a:lnTo>
                    <a:pt x="501" y="649"/>
                  </a:lnTo>
                  <a:lnTo>
                    <a:pt x="523" y="644"/>
                  </a:lnTo>
                  <a:lnTo>
                    <a:pt x="537" y="638"/>
                  </a:lnTo>
                  <a:lnTo>
                    <a:pt x="549" y="631"/>
                  </a:lnTo>
                  <a:lnTo>
                    <a:pt x="562" y="623"/>
                  </a:lnTo>
                  <a:lnTo>
                    <a:pt x="573" y="614"/>
                  </a:lnTo>
                  <a:lnTo>
                    <a:pt x="584" y="604"/>
                  </a:lnTo>
                  <a:lnTo>
                    <a:pt x="593" y="592"/>
                  </a:lnTo>
                  <a:lnTo>
                    <a:pt x="601" y="581"/>
                  </a:lnTo>
                  <a:lnTo>
                    <a:pt x="607" y="567"/>
                  </a:lnTo>
                  <a:lnTo>
                    <a:pt x="615" y="549"/>
                  </a:lnTo>
                  <a:lnTo>
                    <a:pt x="620" y="529"/>
                  </a:lnTo>
                  <a:lnTo>
                    <a:pt x="622" y="509"/>
                  </a:lnTo>
                  <a:lnTo>
                    <a:pt x="623" y="489"/>
                  </a:lnTo>
                  <a:lnTo>
                    <a:pt x="828" y="489"/>
                  </a:lnTo>
                  <a:lnTo>
                    <a:pt x="827" y="506"/>
                  </a:lnTo>
                  <a:lnTo>
                    <a:pt x="825" y="524"/>
                  </a:lnTo>
                  <a:lnTo>
                    <a:pt x="822" y="541"/>
                  </a:lnTo>
                  <a:lnTo>
                    <a:pt x="819" y="558"/>
                  </a:lnTo>
                  <a:lnTo>
                    <a:pt x="815" y="571"/>
                  </a:lnTo>
                  <a:lnTo>
                    <a:pt x="810" y="585"/>
                  </a:lnTo>
                  <a:lnTo>
                    <a:pt x="805" y="598"/>
                  </a:lnTo>
                  <a:lnTo>
                    <a:pt x="800" y="610"/>
                  </a:lnTo>
                  <a:lnTo>
                    <a:pt x="793" y="622"/>
                  </a:lnTo>
                  <a:lnTo>
                    <a:pt x="786" y="634"/>
                  </a:lnTo>
                  <a:lnTo>
                    <a:pt x="778" y="645"/>
                  </a:lnTo>
                  <a:lnTo>
                    <a:pt x="770" y="656"/>
                  </a:lnTo>
                  <a:lnTo>
                    <a:pt x="760" y="666"/>
                  </a:lnTo>
                  <a:lnTo>
                    <a:pt x="750" y="676"/>
                  </a:lnTo>
                  <a:lnTo>
                    <a:pt x="741" y="684"/>
                  </a:lnTo>
                  <a:lnTo>
                    <a:pt x="730" y="693"/>
                  </a:lnTo>
                  <a:lnTo>
                    <a:pt x="718" y="700"/>
                  </a:lnTo>
                  <a:lnTo>
                    <a:pt x="708" y="708"/>
                  </a:lnTo>
                  <a:lnTo>
                    <a:pt x="695" y="714"/>
                  </a:lnTo>
                  <a:lnTo>
                    <a:pt x="683" y="720"/>
                  </a:lnTo>
                  <a:lnTo>
                    <a:pt x="653" y="731"/>
                  </a:lnTo>
                  <a:lnTo>
                    <a:pt x="623" y="741"/>
                  </a:lnTo>
                  <a:lnTo>
                    <a:pt x="593" y="751"/>
                  </a:lnTo>
                  <a:lnTo>
                    <a:pt x="562" y="757"/>
                  </a:lnTo>
                  <a:lnTo>
                    <a:pt x="530" y="764"/>
                  </a:lnTo>
                  <a:lnTo>
                    <a:pt x="498" y="768"/>
                  </a:lnTo>
                  <a:lnTo>
                    <a:pt x="466" y="770"/>
                  </a:lnTo>
                  <a:lnTo>
                    <a:pt x="433" y="771"/>
                  </a:lnTo>
                  <a:lnTo>
                    <a:pt x="407" y="770"/>
                  </a:lnTo>
                  <a:lnTo>
                    <a:pt x="382" y="769"/>
                  </a:lnTo>
                  <a:lnTo>
                    <a:pt x="357" y="767"/>
                  </a:lnTo>
                  <a:lnTo>
                    <a:pt x="332" y="764"/>
                  </a:lnTo>
                  <a:lnTo>
                    <a:pt x="307" y="759"/>
                  </a:lnTo>
                  <a:lnTo>
                    <a:pt x="283" y="754"/>
                  </a:lnTo>
                  <a:lnTo>
                    <a:pt x="259" y="748"/>
                  </a:lnTo>
                  <a:lnTo>
                    <a:pt x="235" y="741"/>
                  </a:lnTo>
                  <a:lnTo>
                    <a:pt x="218" y="735"/>
                  </a:lnTo>
                  <a:lnTo>
                    <a:pt x="201" y="727"/>
                  </a:lnTo>
                  <a:lnTo>
                    <a:pt x="184" y="720"/>
                  </a:lnTo>
                  <a:lnTo>
                    <a:pt x="168" y="711"/>
                  </a:lnTo>
                  <a:lnTo>
                    <a:pt x="152" y="702"/>
                  </a:lnTo>
                  <a:lnTo>
                    <a:pt x="137" y="692"/>
                  </a:lnTo>
                  <a:lnTo>
                    <a:pt x="122" y="680"/>
                  </a:lnTo>
                  <a:lnTo>
                    <a:pt x="108" y="668"/>
                  </a:lnTo>
                  <a:lnTo>
                    <a:pt x="94" y="657"/>
                  </a:lnTo>
                  <a:lnTo>
                    <a:pt x="83" y="643"/>
                  </a:lnTo>
                  <a:lnTo>
                    <a:pt x="71" y="629"/>
                  </a:lnTo>
                  <a:lnTo>
                    <a:pt x="60" y="614"/>
                  </a:lnTo>
                  <a:lnTo>
                    <a:pt x="49" y="599"/>
                  </a:lnTo>
                  <a:lnTo>
                    <a:pt x="41" y="583"/>
                  </a:lnTo>
                  <a:lnTo>
                    <a:pt x="33" y="567"/>
                  </a:lnTo>
                  <a:lnTo>
                    <a:pt x="27" y="55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auto">
            <a:xfrm>
              <a:off x="6642100" y="898404"/>
              <a:ext cx="65088" cy="169862"/>
            </a:xfrm>
            <a:custGeom>
              <a:avLst/>
              <a:gdLst>
                <a:gd name="T0" fmla="*/ 2147483647 w 180"/>
                <a:gd name="T1" fmla="*/ 2147483647 h 464"/>
                <a:gd name="T2" fmla="*/ 0 w 180"/>
                <a:gd name="T3" fmla="*/ 2147483647 h 464"/>
                <a:gd name="T4" fmla="*/ 0 w 180"/>
                <a:gd name="T5" fmla="*/ 2147483647 h 464"/>
                <a:gd name="T6" fmla="*/ 2147483647 w 180"/>
                <a:gd name="T7" fmla="*/ 2147483647 h 464"/>
                <a:gd name="T8" fmla="*/ 2147483647 w 180"/>
                <a:gd name="T9" fmla="*/ 2147483647 h 464"/>
                <a:gd name="T10" fmla="*/ 2147483647 w 180"/>
                <a:gd name="T11" fmla="*/ 2147483647 h 464"/>
                <a:gd name="T12" fmla="*/ 2147483647 w 180"/>
                <a:gd name="T13" fmla="*/ 2147483647 h 464"/>
                <a:gd name="T14" fmla="*/ 2147483647 w 180"/>
                <a:gd name="T15" fmla="*/ 2147483647 h 464"/>
                <a:gd name="T16" fmla="*/ 2147483647 w 180"/>
                <a:gd name="T17" fmla="*/ 2147483647 h 464"/>
                <a:gd name="T18" fmla="*/ 2147483647 w 180"/>
                <a:gd name="T19" fmla="*/ 2147483647 h 464"/>
                <a:gd name="T20" fmla="*/ 2147483647 w 180"/>
                <a:gd name="T21" fmla="*/ 2147483647 h 464"/>
                <a:gd name="T22" fmla="*/ 2147483647 w 180"/>
                <a:gd name="T23" fmla="*/ 2147483647 h 464"/>
                <a:gd name="T24" fmla="*/ 2147483647 w 180"/>
                <a:gd name="T25" fmla="*/ 2147483647 h 464"/>
                <a:gd name="T26" fmla="*/ 2147483647 w 180"/>
                <a:gd name="T27" fmla="*/ 2147483647 h 464"/>
                <a:gd name="T28" fmla="*/ 2147483647 w 180"/>
                <a:gd name="T29" fmla="*/ 2147483647 h 464"/>
                <a:gd name="T30" fmla="*/ 2147483647 w 180"/>
                <a:gd name="T31" fmla="*/ 2147483647 h 464"/>
                <a:gd name="T32" fmla="*/ 2147483647 w 180"/>
                <a:gd name="T33" fmla="*/ 2147483647 h 464"/>
                <a:gd name="T34" fmla="*/ 2147483647 w 180"/>
                <a:gd name="T35" fmla="*/ 2147483647 h 464"/>
                <a:gd name="T36" fmla="*/ 2147483647 w 180"/>
                <a:gd name="T37" fmla="*/ 0 h 464"/>
                <a:gd name="T38" fmla="*/ 2147483647 w 180"/>
                <a:gd name="T39" fmla="*/ 2147483647 h 4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464"/>
                <a:gd name="T62" fmla="*/ 180 w 180"/>
                <a:gd name="T63" fmla="*/ 464 h 4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464">
                  <a:moveTo>
                    <a:pt x="173" y="1"/>
                  </a:moveTo>
                  <a:lnTo>
                    <a:pt x="0" y="17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9" y="46"/>
                  </a:lnTo>
                  <a:lnTo>
                    <a:pt x="46" y="48"/>
                  </a:lnTo>
                  <a:lnTo>
                    <a:pt x="58" y="53"/>
                  </a:lnTo>
                  <a:lnTo>
                    <a:pt x="63" y="55"/>
                  </a:lnTo>
                  <a:lnTo>
                    <a:pt x="66" y="57"/>
                  </a:lnTo>
                  <a:lnTo>
                    <a:pt x="69" y="60"/>
                  </a:lnTo>
                  <a:lnTo>
                    <a:pt x="72" y="63"/>
                  </a:lnTo>
                  <a:lnTo>
                    <a:pt x="73" y="68"/>
                  </a:lnTo>
                  <a:lnTo>
                    <a:pt x="74" y="73"/>
                  </a:lnTo>
                  <a:lnTo>
                    <a:pt x="75" y="85"/>
                  </a:lnTo>
                  <a:lnTo>
                    <a:pt x="75" y="102"/>
                  </a:lnTo>
                  <a:lnTo>
                    <a:pt x="75" y="464"/>
                  </a:lnTo>
                  <a:lnTo>
                    <a:pt x="180" y="464"/>
                  </a:lnTo>
                  <a:lnTo>
                    <a:pt x="180" y="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6742113" y="947616"/>
              <a:ext cx="133350" cy="120650"/>
            </a:xfrm>
            <a:custGeom>
              <a:avLst/>
              <a:gdLst>
                <a:gd name="T0" fmla="*/ 2147483647 w 366"/>
                <a:gd name="T1" fmla="*/ 2147483647 h 327"/>
                <a:gd name="T2" fmla="*/ 2147483647 w 366"/>
                <a:gd name="T3" fmla="*/ 2147483647 h 327"/>
                <a:gd name="T4" fmla="*/ 2147483647 w 366"/>
                <a:gd name="T5" fmla="*/ 2147483647 h 327"/>
                <a:gd name="T6" fmla="*/ 2147483647 w 366"/>
                <a:gd name="T7" fmla="*/ 2147483647 h 327"/>
                <a:gd name="T8" fmla="*/ 2147483647 w 366"/>
                <a:gd name="T9" fmla="*/ 2147483647 h 327"/>
                <a:gd name="T10" fmla="*/ 2147483647 w 366"/>
                <a:gd name="T11" fmla="*/ 2147483647 h 327"/>
                <a:gd name="T12" fmla="*/ 2147483647 w 366"/>
                <a:gd name="T13" fmla="*/ 2147483647 h 327"/>
                <a:gd name="T14" fmla="*/ 2147483647 w 366"/>
                <a:gd name="T15" fmla="*/ 0 h 327"/>
                <a:gd name="T16" fmla="*/ 0 w 366"/>
                <a:gd name="T17" fmla="*/ 2147483647 h 327"/>
                <a:gd name="T18" fmla="*/ 2147483647 w 366"/>
                <a:gd name="T19" fmla="*/ 2147483647 h 327"/>
                <a:gd name="T20" fmla="*/ 2147483647 w 366"/>
                <a:gd name="T21" fmla="*/ 2147483647 h 327"/>
                <a:gd name="T22" fmla="*/ 2147483647 w 366"/>
                <a:gd name="T23" fmla="*/ 2147483647 h 327"/>
                <a:gd name="T24" fmla="*/ 2147483647 w 366"/>
                <a:gd name="T25" fmla="*/ 2147483647 h 327"/>
                <a:gd name="T26" fmla="*/ 2147483647 w 366"/>
                <a:gd name="T27" fmla="*/ 2147483647 h 327"/>
                <a:gd name="T28" fmla="*/ 2147483647 w 366"/>
                <a:gd name="T29" fmla="*/ 2147483647 h 327"/>
                <a:gd name="T30" fmla="*/ 2147483647 w 366"/>
                <a:gd name="T31" fmla="*/ 2147483647 h 327"/>
                <a:gd name="T32" fmla="*/ 2147483647 w 366"/>
                <a:gd name="T33" fmla="*/ 2147483647 h 327"/>
                <a:gd name="T34" fmla="*/ 2147483647 w 366"/>
                <a:gd name="T35" fmla="*/ 2147483647 h 327"/>
                <a:gd name="T36" fmla="*/ 2147483647 w 366"/>
                <a:gd name="T37" fmla="*/ 2147483647 h 327"/>
                <a:gd name="T38" fmla="*/ 2147483647 w 366"/>
                <a:gd name="T39" fmla="*/ 2147483647 h 327"/>
                <a:gd name="T40" fmla="*/ 2147483647 w 366"/>
                <a:gd name="T41" fmla="*/ 2147483647 h 327"/>
                <a:gd name="T42" fmla="*/ 2147483647 w 366"/>
                <a:gd name="T43" fmla="*/ 2147483647 h 327"/>
                <a:gd name="T44" fmla="*/ 2147483647 w 366"/>
                <a:gd name="T45" fmla="*/ 2147483647 h 327"/>
                <a:gd name="T46" fmla="*/ 2147483647 w 366"/>
                <a:gd name="T47" fmla="*/ 2147483647 h 327"/>
                <a:gd name="T48" fmla="*/ 2147483647 w 366"/>
                <a:gd name="T49" fmla="*/ 2147483647 h 327"/>
                <a:gd name="T50" fmla="*/ 2147483647 w 366"/>
                <a:gd name="T51" fmla="*/ 2147483647 h 327"/>
                <a:gd name="T52" fmla="*/ 2147483647 w 366"/>
                <a:gd name="T53" fmla="*/ 2147483647 h 327"/>
                <a:gd name="T54" fmla="*/ 2147483647 w 366"/>
                <a:gd name="T55" fmla="*/ 2147483647 h 327"/>
                <a:gd name="T56" fmla="*/ 2147483647 w 366"/>
                <a:gd name="T57" fmla="*/ 2147483647 h 327"/>
                <a:gd name="T58" fmla="*/ 2147483647 w 366"/>
                <a:gd name="T59" fmla="*/ 2147483647 h 327"/>
                <a:gd name="T60" fmla="*/ 2147483647 w 366"/>
                <a:gd name="T61" fmla="*/ 2147483647 h 327"/>
                <a:gd name="T62" fmla="*/ 2147483647 w 366"/>
                <a:gd name="T63" fmla="*/ 2147483647 h 327"/>
                <a:gd name="T64" fmla="*/ 2147483647 w 366"/>
                <a:gd name="T65" fmla="*/ 2147483647 h 327"/>
                <a:gd name="T66" fmla="*/ 2147483647 w 366"/>
                <a:gd name="T67" fmla="*/ 2147483647 h 327"/>
                <a:gd name="T68" fmla="*/ 2147483647 w 366"/>
                <a:gd name="T69" fmla="*/ 2147483647 h 327"/>
                <a:gd name="T70" fmla="*/ 2147483647 w 366"/>
                <a:gd name="T71" fmla="*/ 2147483647 h 327"/>
                <a:gd name="T72" fmla="*/ 2147483647 w 366"/>
                <a:gd name="T73" fmla="*/ 2147483647 h 327"/>
                <a:gd name="T74" fmla="*/ 2147483647 w 366"/>
                <a:gd name="T75" fmla="*/ 2147483647 h 327"/>
                <a:gd name="T76" fmla="*/ 2147483647 w 366"/>
                <a:gd name="T77" fmla="*/ 2147483647 h 327"/>
                <a:gd name="T78" fmla="*/ 2147483647 w 366"/>
                <a:gd name="T79" fmla="*/ 2147483647 h 327"/>
                <a:gd name="T80" fmla="*/ 2147483647 w 366"/>
                <a:gd name="T81" fmla="*/ 2147483647 h 3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6"/>
                <a:gd name="T124" fmla="*/ 0 h 327"/>
                <a:gd name="T125" fmla="*/ 366 w 366"/>
                <a:gd name="T126" fmla="*/ 327 h 3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6" h="327">
                  <a:moveTo>
                    <a:pt x="269" y="1"/>
                  </a:moveTo>
                  <a:lnTo>
                    <a:pt x="269" y="1"/>
                  </a:lnTo>
                  <a:lnTo>
                    <a:pt x="257" y="2"/>
                  </a:lnTo>
                  <a:lnTo>
                    <a:pt x="246" y="3"/>
                  </a:lnTo>
                  <a:lnTo>
                    <a:pt x="236" y="5"/>
                  </a:lnTo>
                  <a:lnTo>
                    <a:pt x="226" y="9"/>
                  </a:lnTo>
                  <a:lnTo>
                    <a:pt x="216" y="12"/>
                  </a:lnTo>
                  <a:lnTo>
                    <a:pt x="207" y="16"/>
                  </a:lnTo>
                  <a:lnTo>
                    <a:pt x="199" y="21"/>
                  </a:lnTo>
                  <a:lnTo>
                    <a:pt x="191" y="27"/>
                  </a:lnTo>
                  <a:lnTo>
                    <a:pt x="177" y="37"/>
                  </a:lnTo>
                  <a:lnTo>
                    <a:pt x="166" y="49"/>
                  </a:lnTo>
                  <a:lnTo>
                    <a:pt x="156" y="61"/>
                  </a:lnTo>
                  <a:lnTo>
                    <a:pt x="148" y="72"/>
                  </a:lnTo>
                  <a:lnTo>
                    <a:pt x="148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22" y="49"/>
                  </a:lnTo>
                  <a:lnTo>
                    <a:pt x="34" y="51"/>
                  </a:lnTo>
                  <a:lnTo>
                    <a:pt x="43" y="55"/>
                  </a:lnTo>
                  <a:lnTo>
                    <a:pt x="47" y="57"/>
                  </a:lnTo>
                  <a:lnTo>
                    <a:pt x="51" y="59"/>
                  </a:lnTo>
                  <a:lnTo>
                    <a:pt x="53" y="62"/>
                  </a:lnTo>
                  <a:lnTo>
                    <a:pt x="56" y="66"/>
                  </a:lnTo>
                  <a:lnTo>
                    <a:pt x="59" y="75"/>
                  </a:lnTo>
                  <a:lnTo>
                    <a:pt x="60" y="87"/>
                  </a:lnTo>
                  <a:lnTo>
                    <a:pt x="61" y="101"/>
                  </a:lnTo>
                  <a:lnTo>
                    <a:pt x="61" y="327"/>
                  </a:lnTo>
                  <a:lnTo>
                    <a:pt x="148" y="327"/>
                  </a:lnTo>
                  <a:lnTo>
                    <a:pt x="148" y="160"/>
                  </a:lnTo>
                  <a:lnTo>
                    <a:pt x="149" y="152"/>
                  </a:lnTo>
                  <a:lnTo>
                    <a:pt x="150" y="143"/>
                  </a:lnTo>
                  <a:lnTo>
                    <a:pt x="152" y="135"/>
                  </a:lnTo>
                  <a:lnTo>
                    <a:pt x="155" y="126"/>
                  </a:lnTo>
                  <a:lnTo>
                    <a:pt x="160" y="118"/>
                  </a:lnTo>
                  <a:lnTo>
                    <a:pt x="164" y="109"/>
                  </a:lnTo>
                  <a:lnTo>
                    <a:pt x="169" y="101"/>
                  </a:lnTo>
                  <a:lnTo>
                    <a:pt x="175" y="93"/>
                  </a:lnTo>
                  <a:lnTo>
                    <a:pt x="181" y="86"/>
                  </a:lnTo>
                  <a:lnTo>
                    <a:pt x="187" y="79"/>
                  </a:lnTo>
                  <a:lnTo>
                    <a:pt x="195" y="74"/>
                  </a:lnTo>
                  <a:lnTo>
                    <a:pt x="202" y="68"/>
                  </a:lnTo>
                  <a:lnTo>
                    <a:pt x="210" y="64"/>
                  </a:lnTo>
                  <a:lnTo>
                    <a:pt x="218" y="61"/>
                  </a:lnTo>
                  <a:lnTo>
                    <a:pt x="226" y="59"/>
                  </a:lnTo>
                  <a:lnTo>
                    <a:pt x="234" y="59"/>
                  </a:lnTo>
                  <a:lnTo>
                    <a:pt x="242" y="59"/>
                  </a:lnTo>
                  <a:lnTo>
                    <a:pt x="248" y="60"/>
                  </a:lnTo>
                  <a:lnTo>
                    <a:pt x="255" y="62"/>
                  </a:lnTo>
                  <a:lnTo>
                    <a:pt x="259" y="65"/>
                  </a:lnTo>
                  <a:lnTo>
                    <a:pt x="263" y="68"/>
                  </a:lnTo>
                  <a:lnTo>
                    <a:pt x="267" y="73"/>
                  </a:lnTo>
                  <a:lnTo>
                    <a:pt x="270" y="78"/>
                  </a:lnTo>
                  <a:lnTo>
                    <a:pt x="272" y="83"/>
                  </a:lnTo>
                  <a:lnTo>
                    <a:pt x="276" y="96"/>
                  </a:lnTo>
                  <a:lnTo>
                    <a:pt x="277" y="112"/>
                  </a:lnTo>
                  <a:lnTo>
                    <a:pt x="278" y="130"/>
                  </a:lnTo>
                  <a:lnTo>
                    <a:pt x="278" y="151"/>
                  </a:lnTo>
                  <a:lnTo>
                    <a:pt x="278" y="327"/>
                  </a:lnTo>
                  <a:lnTo>
                    <a:pt x="366" y="327"/>
                  </a:lnTo>
                  <a:lnTo>
                    <a:pt x="366" y="101"/>
                  </a:lnTo>
                  <a:lnTo>
                    <a:pt x="366" y="89"/>
                  </a:lnTo>
                  <a:lnTo>
                    <a:pt x="365" y="78"/>
                  </a:lnTo>
                  <a:lnTo>
                    <a:pt x="363" y="67"/>
                  </a:lnTo>
                  <a:lnTo>
                    <a:pt x="359" y="58"/>
                  </a:lnTo>
                  <a:lnTo>
                    <a:pt x="356" y="49"/>
                  </a:lnTo>
                  <a:lnTo>
                    <a:pt x="352" y="41"/>
                  </a:lnTo>
                  <a:lnTo>
                    <a:pt x="347" y="33"/>
                  </a:lnTo>
                  <a:lnTo>
                    <a:pt x="341" y="27"/>
                  </a:lnTo>
                  <a:lnTo>
                    <a:pt x="335" y="21"/>
                  </a:lnTo>
                  <a:lnTo>
                    <a:pt x="327" y="16"/>
                  </a:lnTo>
                  <a:lnTo>
                    <a:pt x="320" y="12"/>
                  </a:lnTo>
                  <a:lnTo>
                    <a:pt x="310" y="7"/>
                  </a:lnTo>
                  <a:lnTo>
                    <a:pt x="302" y="5"/>
                  </a:lnTo>
                  <a:lnTo>
                    <a:pt x="291" y="3"/>
                  </a:lnTo>
                  <a:lnTo>
                    <a:pt x="280" y="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6911975" y="949204"/>
              <a:ext cx="90488" cy="120650"/>
            </a:xfrm>
            <a:custGeom>
              <a:avLst/>
              <a:gdLst>
                <a:gd name="T0" fmla="*/ 2147483647 w 245"/>
                <a:gd name="T1" fmla="*/ 2147483647 h 334"/>
                <a:gd name="T2" fmla="*/ 2147483647 w 245"/>
                <a:gd name="T3" fmla="*/ 2147483647 h 334"/>
                <a:gd name="T4" fmla="*/ 2147483647 w 245"/>
                <a:gd name="T5" fmla="*/ 2147483647 h 334"/>
                <a:gd name="T6" fmla="*/ 2147483647 w 245"/>
                <a:gd name="T7" fmla="*/ 2147483647 h 334"/>
                <a:gd name="T8" fmla="*/ 2147483647 w 245"/>
                <a:gd name="T9" fmla="*/ 2147483647 h 334"/>
                <a:gd name="T10" fmla="*/ 2147483647 w 245"/>
                <a:gd name="T11" fmla="*/ 2147483647 h 334"/>
                <a:gd name="T12" fmla="*/ 2147483647 w 245"/>
                <a:gd name="T13" fmla="*/ 2147483647 h 334"/>
                <a:gd name="T14" fmla="*/ 2147483647 w 245"/>
                <a:gd name="T15" fmla="*/ 2147483647 h 334"/>
                <a:gd name="T16" fmla="*/ 2147483647 w 245"/>
                <a:gd name="T17" fmla="*/ 2147483647 h 334"/>
                <a:gd name="T18" fmla="*/ 2147483647 w 245"/>
                <a:gd name="T19" fmla="*/ 2147483647 h 334"/>
                <a:gd name="T20" fmla="*/ 2147483647 w 245"/>
                <a:gd name="T21" fmla="*/ 2147483647 h 334"/>
                <a:gd name="T22" fmla="*/ 2147483647 w 245"/>
                <a:gd name="T23" fmla="*/ 2147483647 h 334"/>
                <a:gd name="T24" fmla="*/ 2147483647 w 245"/>
                <a:gd name="T25" fmla="*/ 2147483647 h 334"/>
                <a:gd name="T26" fmla="*/ 2147483647 w 245"/>
                <a:gd name="T27" fmla="*/ 2147483647 h 334"/>
                <a:gd name="T28" fmla="*/ 2147483647 w 245"/>
                <a:gd name="T29" fmla="*/ 2147483647 h 334"/>
                <a:gd name="T30" fmla="*/ 2147483647 w 245"/>
                <a:gd name="T31" fmla="*/ 2147483647 h 334"/>
                <a:gd name="T32" fmla="*/ 2147483647 w 245"/>
                <a:gd name="T33" fmla="*/ 2147483647 h 334"/>
                <a:gd name="T34" fmla="*/ 0 w 245"/>
                <a:gd name="T35" fmla="*/ 2147483647 h 334"/>
                <a:gd name="T36" fmla="*/ 2147483647 w 245"/>
                <a:gd name="T37" fmla="*/ 2147483647 h 334"/>
                <a:gd name="T38" fmla="*/ 2147483647 w 245"/>
                <a:gd name="T39" fmla="*/ 2147483647 h 334"/>
                <a:gd name="T40" fmla="*/ 2147483647 w 245"/>
                <a:gd name="T41" fmla="*/ 2147483647 h 334"/>
                <a:gd name="T42" fmla="*/ 2147483647 w 245"/>
                <a:gd name="T43" fmla="*/ 2147483647 h 334"/>
                <a:gd name="T44" fmla="*/ 2147483647 w 245"/>
                <a:gd name="T45" fmla="*/ 2147483647 h 334"/>
                <a:gd name="T46" fmla="*/ 2147483647 w 245"/>
                <a:gd name="T47" fmla="*/ 2147483647 h 334"/>
                <a:gd name="T48" fmla="*/ 2147483647 w 245"/>
                <a:gd name="T49" fmla="*/ 2147483647 h 334"/>
                <a:gd name="T50" fmla="*/ 2147483647 w 245"/>
                <a:gd name="T51" fmla="*/ 2147483647 h 334"/>
                <a:gd name="T52" fmla="*/ 2147483647 w 245"/>
                <a:gd name="T53" fmla="*/ 2147483647 h 334"/>
                <a:gd name="T54" fmla="*/ 2147483647 w 245"/>
                <a:gd name="T55" fmla="*/ 2147483647 h 334"/>
                <a:gd name="T56" fmla="*/ 2147483647 w 245"/>
                <a:gd name="T57" fmla="*/ 2147483647 h 334"/>
                <a:gd name="T58" fmla="*/ 2147483647 w 245"/>
                <a:gd name="T59" fmla="*/ 2147483647 h 334"/>
                <a:gd name="T60" fmla="*/ 2147483647 w 245"/>
                <a:gd name="T61" fmla="*/ 2147483647 h 334"/>
                <a:gd name="T62" fmla="*/ 2147483647 w 245"/>
                <a:gd name="T63" fmla="*/ 2147483647 h 334"/>
                <a:gd name="T64" fmla="*/ 2147483647 w 245"/>
                <a:gd name="T65" fmla="*/ 2147483647 h 334"/>
                <a:gd name="T66" fmla="*/ 2147483647 w 245"/>
                <a:gd name="T67" fmla="*/ 2147483647 h 334"/>
                <a:gd name="T68" fmla="*/ 2147483647 w 245"/>
                <a:gd name="T69" fmla="*/ 2147483647 h 334"/>
                <a:gd name="T70" fmla="*/ 2147483647 w 245"/>
                <a:gd name="T71" fmla="*/ 2147483647 h 334"/>
                <a:gd name="T72" fmla="*/ 2147483647 w 245"/>
                <a:gd name="T73" fmla="*/ 2147483647 h 334"/>
                <a:gd name="T74" fmla="*/ 2147483647 w 245"/>
                <a:gd name="T75" fmla="*/ 2147483647 h 334"/>
                <a:gd name="T76" fmla="*/ 2147483647 w 245"/>
                <a:gd name="T77" fmla="*/ 2147483647 h 334"/>
                <a:gd name="T78" fmla="*/ 2147483647 w 245"/>
                <a:gd name="T79" fmla="*/ 2147483647 h 334"/>
                <a:gd name="T80" fmla="*/ 2147483647 w 245"/>
                <a:gd name="T81" fmla="*/ 2147483647 h 334"/>
                <a:gd name="T82" fmla="*/ 2147483647 w 245"/>
                <a:gd name="T83" fmla="*/ 2147483647 h 334"/>
                <a:gd name="T84" fmla="*/ 2147483647 w 245"/>
                <a:gd name="T85" fmla="*/ 2147483647 h 334"/>
                <a:gd name="T86" fmla="*/ 2147483647 w 245"/>
                <a:gd name="T87" fmla="*/ 2147483647 h 3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334"/>
                <a:gd name="T134" fmla="*/ 245 w 245"/>
                <a:gd name="T135" fmla="*/ 334 h 3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334">
                  <a:moveTo>
                    <a:pt x="145" y="127"/>
                  </a:moveTo>
                  <a:lnTo>
                    <a:pt x="145" y="127"/>
                  </a:lnTo>
                  <a:lnTo>
                    <a:pt x="120" y="115"/>
                  </a:lnTo>
                  <a:lnTo>
                    <a:pt x="109" y="108"/>
                  </a:lnTo>
                  <a:lnTo>
                    <a:pt x="100" y="102"/>
                  </a:lnTo>
                  <a:lnTo>
                    <a:pt x="91" y="95"/>
                  </a:lnTo>
                  <a:lnTo>
                    <a:pt x="86" y="88"/>
                  </a:lnTo>
                  <a:lnTo>
                    <a:pt x="82" y="80"/>
                  </a:lnTo>
                  <a:lnTo>
                    <a:pt x="81" y="76"/>
                  </a:lnTo>
                  <a:lnTo>
                    <a:pt x="81" y="72"/>
                  </a:lnTo>
                  <a:lnTo>
                    <a:pt x="81" y="67"/>
                  </a:lnTo>
                  <a:lnTo>
                    <a:pt x="82" y="63"/>
                  </a:lnTo>
                  <a:lnTo>
                    <a:pt x="84" y="59"/>
                  </a:lnTo>
                  <a:lnTo>
                    <a:pt x="86" y="56"/>
                  </a:lnTo>
                  <a:lnTo>
                    <a:pt x="91" y="50"/>
                  </a:lnTo>
                  <a:lnTo>
                    <a:pt x="99" y="47"/>
                  </a:lnTo>
                  <a:lnTo>
                    <a:pt x="106" y="44"/>
                  </a:lnTo>
                  <a:lnTo>
                    <a:pt x="114" y="43"/>
                  </a:lnTo>
                  <a:lnTo>
                    <a:pt x="127" y="42"/>
                  </a:lnTo>
                  <a:lnTo>
                    <a:pt x="140" y="43"/>
                  </a:lnTo>
                  <a:lnTo>
                    <a:pt x="153" y="45"/>
                  </a:lnTo>
                  <a:lnTo>
                    <a:pt x="165" y="48"/>
                  </a:lnTo>
                  <a:lnTo>
                    <a:pt x="176" y="52"/>
                  </a:lnTo>
                  <a:lnTo>
                    <a:pt x="186" y="58"/>
                  </a:lnTo>
                  <a:lnTo>
                    <a:pt x="195" y="62"/>
                  </a:lnTo>
                  <a:lnTo>
                    <a:pt x="209" y="70"/>
                  </a:lnTo>
                  <a:lnTo>
                    <a:pt x="223" y="78"/>
                  </a:lnTo>
                  <a:lnTo>
                    <a:pt x="223" y="67"/>
                  </a:lnTo>
                  <a:lnTo>
                    <a:pt x="223" y="13"/>
                  </a:lnTo>
                  <a:lnTo>
                    <a:pt x="211" y="11"/>
                  </a:lnTo>
                  <a:lnTo>
                    <a:pt x="197" y="8"/>
                  </a:lnTo>
                  <a:lnTo>
                    <a:pt x="179" y="4"/>
                  </a:lnTo>
                  <a:lnTo>
                    <a:pt x="156" y="1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3" y="2"/>
                  </a:lnTo>
                  <a:lnTo>
                    <a:pt x="89" y="4"/>
                  </a:lnTo>
                  <a:lnTo>
                    <a:pt x="76" y="6"/>
                  </a:lnTo>
                  <a:lnTo>
                    <a:pt x="65" y="11"/>
                  </a:lnTo>
                  <a:lnTo>
                    <a:pt x="54" y="15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27" y="32"/>
                  </a:lnTo>
                  <a:lnTo>
                    <a:pt x="20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6" y="64"/>
                  </a:lnTo>
                  <a:lnTo>
                    <a:pt x="3" y="74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9" y="131"/>
                  </a:lnTo>
                  <a:lnTo>
                    <a:pt x="13" y="137"/>
                  </a:lnTo>
                  <a:lnTo>
                    <a:pt x="19" y="144"/>
                  </a:lnTo>
                  <a:lnTo>
                    <a:pt x="25" y="151"/>
                  </a:lnTo>
                  <a:lnTo>
                    <a:pt x="31" y="157"/>
                  </a:lnTo>
                  <a:lnTo>
                    <a:pt x="46" y="168"/>
                  </a:lnTo>
                  <a:lnTo>
                    <a:pt x="62" y="178"/>
                  </a:lnTo>
                  <a:lnTo>
                    <a:pt x="79" y="187"/>
                  </a:lnTo>
                  <a:lnTo>
                    <a:pt x="97" y="196"/>
                  </a:lnTo>
                  <a:lnTo>
                    <a:pt x="122" y="209"/>
                  </a:lnTo>
                  <a:lnTo>
                    <a:pt x="134" y="215"/>
                  </a:lnTo>
                  <a:lnTo>
                    <a:pt x="144" y="221"/>
                  </a:lnTo>
                  <a:lnTo>
                    <a:pt x="152" y="229"/>
                  </a:lnTo>
                  <a:lnTo>
                    <a:pt x="159" y="236"/>
                  </a:lnTo>
                  <a:lnTo>
                    <a:pt x="162" y="241"/>
                  </a:lnTo>
                  <a:lnTo>
                    <a:pt x="163" y="245"/>
                  </a:lnTo>
                  <a:lnTo>
                    <a:pt x="164" y="249"/>
                  </a:lnTo>
                  <a:lnTo>
                    <a:pt x="165" y="255"/>
                  </a:lnTo>
                  <a:lnTo>
                    <a:pt x="164" y="263"/>
                  </a:lnTo>
                  <a:lnTo>
                    <a:pt x="161" y="271"/>
                  </a:lnTo>
                  <a:lnTo>
                    <a:pt x="156" y="277"/>
                  </a:lnTo>
                  <a:lnTo>
                    <a:pt x="149" y="282"/>
                  </a:lnTo>
                  <a:lnTo>
                    <a:pt x="141" y="287"/>
                  </a:lnTo>
                  <a:lnTo>
                    <a:pt x="131" y="290"/>
                  </a:lnTo>
                  <a:lnTo>
                    <a:pt x="119" y="292"/>
                  </a:lnTo>
                  <a:lnTo>
                    <a:pt x="106" y="292"/>
                  </a:lnTo>
                  <a:lnTo>
                    <a:pt x="91" y="292"/>
                  </a:lnTo>
                  <a:lnTo>
                    <a:pt x="77" y="289"/>
                  </a:lnTo>
                  <a:lnTo>
                    <a:pt x="63" y="286"/>
                  </a:lnTo>
                  <a:lnTo>
                    <a:pt x="51" y="280"/>
                  </a:lnTo>
                  <a:lnTo>
                    <a:pt x="39" y="275"/>
                  </a:lnTo>
                  <a:lnTo>
                    <a:pt x="28" y="270"/>
                  </a:lnTo>
                  <a:lnTo>
                    <a:pt x="10" y="259"/>
                  </a:lnTo>
                  <a:lnTo>
                    <a:pt x="1" y="254"/>
                  </a:lnTo>
                  <a:lnTo>
                    <a:pt x="1" y="321"/>
                  </a:lnTo>
                  <a:lnTo>
                    <a:pt x="8" y="322"/>
                  </a:lnTo>
                  <a:lnTo>
                    <a:pt x="24" y="326"/>
                  </a:lnTo>
                  <a:lnTo>
                    <a:pt x="45" y="329"/>
                  </a:lnTo>
                  <a:lnTo>
                    <a:pt x="72" y="333"/>
                  </a:lnTo>
                  <a:lnTo>
                    <a:pt x="87" y="334"/>
                  </a:lnTo>
                  <a:lnTo>
                    <a:pt x="103" y="334"/>
                  </a:lnTo>
                  <a:lnTo>
                    <a:pt x="119" y="334"/>
                  </a:lnTo>
                  <a:lnTo>
                    <a:pt x="135" y="333"/>
                  </a:lnTo>
                  <a:lnTo>
                    <a:pt x="149" y="331"/>
                  </a:lnTo>
                  <a:lnTo>
                    <a:pt x="163" y="327"/>
                  </a:lnTo>
                  <a:lnTo>
                    <a:pt x="176" y="324"/>
                  </a:lnTo>
                  <a:lnTo>
                    <a:pt x="187" y="319"/>
                  </a:lnTo>
                  <a:lnTo>
                    <a:pt x="198" y="314"/>
                  </a:lnTo>
                  <a:lnTo>
                    <a:pt x="208" y="308"/>
                  </a:lnTo>
                  <a:lnTo>
                    <a:pt x="216" y="302"/>
                  </a:lnTo>
                  <a:lnTo>
                    <a:pt x="224" y="294"/>
                  </a:lnTo>
                  <a:lnTo>
                    <a:pt x="230" y="287"/>
                  </a:lnTo>
                  <a:lnTo>
                    <a:pt x="236" y="278"/>
                  </a:lnTo>
                  <a:lnTo>
                    <a:pt x="240" y="269"/>
                  </a:lnTo>
                  <a:lnTo>
                    <a:pt x="242" y="259"/>
                  </a:lnTo>
                  <a:lnTo>
                    <a:pt x="244" y="248"/>
                  </a:lnTo>
                  <a:lnTo>
                    <a:pt x="245" y="236"/>
                  </a:lnTo>
                  <a:lnTo>
                    <a:pt x="244" y="226"/>
                  </a:lnTo>
                  <a:lnTo>
                    <a:pt x="242" y="216"/>
                  </a:lnTo>
                  <a:lnTo>
                    <a:pt x="240" y="206"/>
                  </a:lnTo>
                  <a:lnTo>
                    <a:pt x="236" y="198"/>
                  </a:lnTo>
                  <a:lnTo>
                    <a:pt x="231" y="189"/>
                  </a:lnTo>
                  <a:lnTo>
                    <a:pt x="226" y="182"/>
                  </a:lnTo>
                  <a:lnTo>
                    <a:pt x="219" y="174"/>
                  </a:lnTo>
                  <a:lnTo>
                    <a:pt x="212" y="168"/>
                  </a:lnTo>
                  <a:lnTo>
                    <a:pt x="197" y="156"/>
                  </a:lnTo>
                  <a:lnTo>
                    <a:pt x="180" y="146"/>
                  </a:lnTo>
                  <a:lnTo>
                    <a:pt x="162" y="136"/>
                  </a:lnTo>
                  <a:lnTo>
                    <a:pt x="145" y="127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7018338" y="947616"/>
              <a:ext cx="138112" cy="169863"/>
            </a:xfrm>
            <a:custGeom>
              <a:avLst/>
              <a:gdLst>
                <a:gd name="T0" fmla="*/ 2147483647 w 376"/>
                <a:gd name="T1" fmla="*/ 2147483647 h 462"/>
                <a:gd name="T2" fmla="*/ 2147483647 w 376"/>
                <a:gd name="T3" fmla="*/ 2147483647 h 462"/>
                <a:gd name="T4" fmla="*/ 2147483647 w 376"/>
                <a:gd name="T5" fmla="*/ 2147483647 h 462"/>
                <a:gd name="T6" fmla="*/ 2147483647 w 376"/>
                <a:gd name="T7" fmla="*/ 2147483647 h 462"/>
                <a:gd name="T8" fmla="*/ 2147483647 w 376"/>
                <a:gd name="T9" fmla="*/ 2147483647 h 462"/>
                <a:gd name="T10" fmla="*/ 2147483647 w 376"/>
                <a:gd name="T11" fmla="*/ 2147483647 h 462"/>
                <a:gd name="T12" fmla="*/ 2147483647 w 376"/>
                <a:gd name="T13" fmla="*/ 2147483647 h 462"/>
                <a:gd name="T14" fmla="*/ 2147483647 w 376"/>
                <a:gd name="T15" fmla="*/ 2147483647 h 462"/>
                <a:gd name="T16" fmla="*/ 2147483647 w 376"/>
                <a:gd name="T17" fmla="*/ 2147483647 h 462"/>
                <a:gd name="T18" fmla="*/ 2147483647 w 376"/>
                <a:gd name="T19" fmla="*/ 2147483647 h 462"/>
                <a:gd name="T20" fmla="*/ 2147483647 w 376"/>
                <a:gd name="T21" fmla="*/ 2147483647 h 462"/>
                <a:gd name="T22" fmla="*/ 2147483647 w 376"/>
                <a:gd name="T23" fmla="*/ 2147483647 h 462"/>
                <a:gd name="T24" fmla="*/ 2147483647 w 376"/>
                <a:gd name="T25" fmla="*/ 2147483647 h 462"/>
                <a:gd name="T26" fmla="*/ 2147483647 w 376"/>
                <a:gd name="T27" fmla="*/ 2147483647 h 462"/>
                <a:gd name="T28" fmla="*/ 2147483647 w 376"/>
                <a:gd name="T29" fmla="*/ 2147483647 h 462"/>
                <a:gd name="T30" fmla="*/ 2147483647 w 376"/>
                <a:gd name="T31" fmla="*/ 2147483647 h 462"/>
                <a:gd name="T32" fmla="*/ 2147483647 w 376"/>
                <a:gd name="T33" fmla="*/ 2147483647 h 462"/>
                <a:gd name="T34" fmla="*/ 2147483647 w 376"/>
                <a:gd name="T35" fmla="*/ 2147483647 h 462"/>
                <a:gd name="T36" fmla="*/ 2147483647 w 376"/>
                <a:gd name="T37" fmla="*/ 2147483647 h 462"/>
                <a:gd name="T38" fmla="*/ 2147483647 w 376"/>
                <a:gd name="T39" fmla="*/ 2147483647 h 462"/>
                <a:gd name="T40" fmla="*/ 2147483647 w 376"/>
                <a:gd name="T41" fmla="*/ 2147483647 h 462"/>
                <a:gd name="T42" fmla="*/ 2147483647 w 376"/>
                <a:gd name="T43" fmla="*/ 2147483647 h 462"/>
                <a:gd name="T44" fmla="*/ 2147483647 w 376"/>
                <a:gd name="T45" fmla="*/ 2147483647 h 462"/>
                <a:gd name="T46" fmla="*/ 2147483647 w 376"/>
                <a:gd name="T47" fmla="*/ 2147483647 h 462"/>
                <a:gd name="T48" fmla="*/ 2147483647 w 376"/>
                <a:gd name="T49" fmla="*/ 2147483647 h 462"/>
                <a:gd name="T50" fmla="*/ 2147483647 w 376"/>
                <a:gd name="T51" fmla="*/ 2147483647 h 462"/>
                <a:gd name="T52" fmla="*/ 2147483647 w 376"/>
                <a:gd name="T53" fmla="*/ 2147483647 h 462"/>
                <a:gd name="T54" fmla="*/ 2147483647 w 376"/>
                <a:gd name="T55" fmla="*/ 2147483647 h 462"/>
                <a:gd name="T56" fmla="*/ 2147483647 w 376"/>
                <a:gd name="T57" fmla="*/ 2147483647 h 462"/>
                <a:gd name="T58" fmla="*/ 2147483647 w 376"/>
                <a:gd name="T59" fmla="*/ 2147483647 h 462"/>
                <a:gd name="T60" fmla="*/ 2147483647 w 376"/>
                <a:gd name="T61" fmla="*/ 2147483647 h 462"/>
                <a:gd name="T62" fmla="*/ 2147483647 w 376"/>
                <a:gd name="T63" fmla="*/ 2147483647 h 462"/>
                <a:gd name="T64" fmla="*/ 2147483647 w 376"/>
                <a:gd name="T65" fmla="*/ 2147483647 h 462"/>
                <a:gd name="T66" fmla="*/ 2147483647 w 376"/>
                <a:gd name="T67" fmla="*/ 2147483647 h 462"/>
                <a:gd name="T68" fmla="*/ 2147483647 w 376"/>
                <a:gd name="T69" fmla="*/ 2147483647 h 462"/>
                <a:gd name="T70" fmla="*/ 2147483647 w 376"/>
                <a:gd name="T71" fmla="*/ 2147483647 h 462"/>
                <a:gd name="T72" fmla="*/ 2147483647 w 376"/>
                <a:gd name="T73" fmla="*/ 2147483647 h 462"/>
                <a:gd name="T74" fmla="*/ 2147483647 w 376"/>
                <a:gd name="T75" fmla="*/ 2147483647 h 462"/>
                <a:gd name="T76" fmla="*/ 2147483647 w 376"/>
                <a:gd name="T77" fmla="*/ 2147483647 h 462"/>
                <a:gd name="T78" fmla="*/ 2147483647 w 376"/>
                <a:gd name="T79" fmla="*/ 2147483647 h 462"/>
                <a:gd name="T80" fmla="*/ 2147483647 w 376"/>
                <a:gd name="T81" fmla="*/ 2147483647 h 462"/>
                <a:gd name="T82" fmla="*/ 2147483647 w 376"/>
                <a:gd name="T83" fmla="*/ 2147483647 h 462"/>
                <a:gd name="T84" fmla="*/ 2147483647 w 376"/>
                <a:gd name="T85" fmla="*/ 2147483647 h 462"/>
                <a:gd name="T86" fmla="*/ 2147483647 w 376"/>
                <a:gd name="T87" fmla="*/ 2147483647 h 4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6"/>
                <a:gd name="T133" fmla="*/ 0 h 462"/>
                <a:gd name="T134" fmla="*/ 376 w 376"/>
                <a:gd name="T135" fmla="*/ 462 h 4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6" h="462">
                  <a:moveTo>
                    <a:pt x="215" y="49"/>
                  </a:moveTo>
                  <a:lnTo>
                    <a:pt x="215" y="49"/>
                  </a:lnTo>
                  <a:lnTo>
                    <a:pt x="225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0" y="60"/>
                  </a:lnTo>
                  <a:lnTo>
                    <a:pt x="256" y="66"/>
                  </a:lnTo>
                  <a:lnTo>
                    <a:pt x="262" y="73"/>
                  </a:lnTo>
                  <a:lnTo>
                    <a:pt x="266" y="80"/>
                  </a:lnTo>
                  <a:lnTo>
                    <a:pt x="270" y="88"/>
                  </a:lnTo>
                  <a:lnTo>
                    <a:pt x="274" y="96"/>
                  </a:lnTo>
                  <a:lnTo>
                    <a:pt x="276" y="106"/>
                  </a:lnTo>
                  <a:lnTo>
                    <a:pt x="279" y="125"/>
                  </a:lnTo>
                  <a:lnTo>
                    <a:pt x="281" y="144"/>
                  </a:lnTo>
                  <a:lnTo>
                    <a:pt x="281" y="164"/>
                  </a:lnTo>
                  <a:lnTo>
                    <a:pt x="280" y="193"/>
                  </a:lnTo>
                  <a:lnTo>
                    <a:pt x="277" y="218"/>
                  </a:lnTo>
                  <a:lnTo>
                    <a:pt x="275" y="229"/>
                  </a:lnTo>
                  <a:lnTo>
                    <a:pt x="271" y="238"/>
                  </a:lnTo>
                  <a:lnTo>
                    <a:pt x="268" y="248"/>
                  </a:lnTo>
                  <a:lnTo>
                    <a:pt x="265" y="257"/>
                  </a:lnTo>
                  <a:lnTo>
                    <a:pt x="261" y="263"/>
                  </a:lnTo>
                  <a:lnTo>
                    <a:pt x="255" y="270"/>
                  </a:lnTo>
                  <a:lnTo>
                    <a:pt x="250" y="275"/>
                  </a:lnTo>
                  <a:lnTo>
                    <a:pt x="245" y="279"/>
                  </a:lnTo>
                  <a:lnTo>
                    <a:pt x="237" y="282"/>
                  </a:lnTo>
                  <a:lnTo>
                    <a:pt x="231" y="284"/>
                  </a:lnTo>
                  <a:lnTo>
                    <a:pt x="223" y="287"/>
                  </a:lnTo>
                  <a:lnTo>
                    <a:pt x="215" y="287"/>
                  </a:lnTo>
                  <a:lnTo>
                    <a:pt x="205" y="287"/>
                  </a:lnTo>
                  <a:lnTo>
                    <a:pt x="196" y="284"/>
                  </a:lnTo>
                  <a:lnTo>
                    <a:pt x="188" y="281"/>
                  </a:lnTo>
                  <a:lnTo>
                    <a:pt x="181" y="278"/>
                  </a:lnTo>
                  <a:lnTo>
                    <a:pt x="174" y="273"/>
                  </a:lnTo>
                  <a:lnTo>
                    <a:pt x="169" y="267"/>
                  </a:lnTo>
                  <a:lnTo>
                    <a:pt x="164" y="261"/>
                  </a:lnTo>
                  <a:lnTo>
                    <a:pt x="159" y="255"/>
                  </a:lnTo>
                  <a:lnTo>
                    <a:pt x="156" y="247"/>
                  </a:lnTo>
                  <a:lnTo>
                    <a:pt x="153" y="240"/>
                  </a:lnTo>
                  <a:lnTo>
                    <a:pt x="149" y="224"/>
                  </a:lnTo>
                  <a:lnTo>
                    <a:pt x="146" y="206"/>
                  </a:lnTo>
                  <a:lnTo>
                    <a:pt x="146" y="189"/>
                  </a:lnTo>
                  <a:lnTo>
                    <a:pt x="146" y="161"/>
                  </a:lnTo>
                  <a:lnTo>
                    <a:pt x="146" y="148"/>
                  </a:lnTo>
                  <a:lnTo>
                    <a:pt x="149" y="130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3"/>
                  </a:lnTo>
                  <a:lnTo>
                    <a:pt x="161" y="84"/>
                  </a:lnTo>
                  <a:lnTo>
                    <a:pt x="166" y="76"/>
                  </a:lnTo>
                  <a:lnTo>
                    <a:pt x="171" y="68"/>
                  </a:lnTo>
                  <a:lnTo>
                    <a:pt x="177" y="62"/>
                  </a:lnTo>
                  <a:lnTo>
                    <a:pt x="185" y="57"/>
                  </a:lnTo>
                  <a:lnTo>
                    <a:pt x="193" y="52"/>
                  </a:lnTo>
                  <a:lnTo>
                    <a:pt x="203" y="50"/>
                  </a:lnTo>
                  <a:lnTo>
                    <a:pt x="215" y="49"/>
                  </a:lnTo>
                  <a:close/>
                  <a:moveTo>
                    <a:pt x="239" y="1"/>
                  </a:moveTo>
                  <a:lnTo>
                    <a:pt x="239" y="1"/>
                  </a:lnTo>
                  <a:lnTo>
                    <a:pt x="228" y="2"/>
                  </a:lnTo>
                  <a:lnTo>
                    <a:pt x="215" y="4"/>
                  </a:lnTo>
                  <a:lnTo>
                    <a:pt x="203" y="7"/>
                  </a:lnTo>
                  <a:lnTo>
                    <a:pt x="191" y="13"/>
                  </a:lnTo>
                  <a:lnTo>
                    <a:pt x="180" y="19"/>
                  </a:lnTo>
                  <a:lnTo>
                    <a:pt x="169" y="27"/>
                  </a:lnTo>
                  <a:lnTo>
                    <a:pt x="158" y="36"/>
                  </a:lnTo>
                  <a:lnTo>
                    <a:pt x="147" y="46"/>
                  </a:lnTo>
                  <a:lnTo>
                    <a:pt x="147" y="0"/>
                  </a:lnTo>
                  <a:lnTo>
                    <a:pt x="140" y="1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3" y="51"/>
                  </a:lnTo>
                  <a:lnTo>
                    <a:pt x="42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462"/>
                  </a:lnTo>
                  <a:lnTo>
                    <a:pt x="146" y="462"/>
                  </a:lnTo>
                  <a:lnTo>
                    <a:pt x="146" y="297"/>
                  </a:lnTo>
                  <a:lnTo>
                    <a:pt x="153" y="305"/>
                  </a:lnTo>
                  <a:lnTo>
                    <a:pt x="160" y="311"/>
                  </a:lnTo>
                  <a:lnTo>
                    <a:pt x="169" y="318"/>
                  </a:lnTo>
                  <a:lnTo>
                    <a:pt x="180" y="324"/>
                  </a:lnTo>
                  <a:lnTo>
                    <a:pt x="190" y="328"/>
                  </a:lnTo>
                  <a:lnTo>
                    <a:pt x="204" y="332"/>
                  </a:lnTo>
                  <a:lnTo>
                    <a:pt x="219" y="334"/>
                  </a:lnTo>
                  <a:lnTo>
                    <a:pt x="236" y="335"/>
                  </a:lnTo>
                  <a:lnTo>
                    <a:pt x="253" y="335"/>
                  </a:lnTo>
                  <a:lnTo>
                    <a:pt x="268" y="333"/>
                  </a:lnTo>
                  <a:lnTo>
                    <a:pt x="283" y="328"/>
                  </a:lnTo>
                  <a:lnTo>
                    <a:pt x="297" y="324"/>
                  </a:lnTo>
                  <a:lnTo>
                    <a:pt x="309" y="318"/>
                  </a:lnTo>
                  <a:lnTo>
                    <a:pt x="321" y="310"/>
                  </a:lnTo>
                  <a:lnTo>
                    <a:pt x="331" y="302"/>
                  </a:lnTo>
                  <a:lnTo>
                    <a:pt x="341" y="291"/>
                  </a:lnTo>
                  <a:lnTo>
                    <a:pt x="348" y="280"/>
                  </a:lnTo>
                  <a:lnTo>
                    <a:pt x="356" y="267"/>
                  </a:lnTo>
                  <a:lnTo>
                    <a:pt x="362" y="252"/>
                  </a:lnTo>
                  <a:lnTo>
                    <a:pt x="368" y="237"/>
                  </a:lnTo>
                  <a:lnTo>
                    <a:pt x="371" y="220"/>
                  </a:lnTo>
                  <a:lnTo>
                    <a:pt x="374" y="203"/>
                  </a:lnTo>
                  <a:lnTo>
                    <a:pt x="375" y="184"/>
                  </a:lnTo>
                  <a:lnTo>
                    <a:pt x="376" y="164"/>
                  </a:lnTo>
                  <a:lnTo>
                    <a:pt x="375" y="144"/>
                  </a:lnTo>
                  <a:lnTo>
                    <a:pt x="374" y="127"/>
                  </a:lnTo>
                  <a:lnTo>
                    <a:pt x="371" y="110"/>
                  </a:lnTo>
                  <a:lnTo>
                    <a:pt x="367" y="94"/>
                  </a:lnTo>
                  <a:lnTo>
                    <a:pt x="362" y="80"/>
                  </a:lnTo>
                  <a:lnTo>
                    <a:pt x="356" y="66"/>
                  </a:lnTo>
                  <a:lnTo>
                    <a:pt x="348" y="55"/>
                  </a:lnTo>
                  <a:lnTo>
                    <a:pt x="340" y="44"/>
                  </a:lnTo>
                  <a:lnTo>
                    <a:pt x="331" y="34"/>
                  </a:lnTo>
                  <a:lnTo>
                    <a:pt x="321" y="26"/>
                  </a:lnTo>
                  <a:lnTo>
                    <a:pt x="310" y="18"/>
                  </a:lnTo>
                  <a:lnTo>
                    <a:pt x="297" y="12"/>
                  </a:lnTo>
                  <a:lnTo>
                    <a:pt x="284" y="7"/>
                  </a:lnTo>
                  <a:lnTo>
                    <a:pt x="270" y="4"/>
                  </a:lnTo>
                  <a:lnTo>
                    <a:pt x="255" y="2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4" name="Freeform 27"/>
            <p:cNvSpPr>
              <a:spLocks/>
            </p:cNvSpPr>
            <p:nvPr/>
          </p:nvSpPr>
          <p:spPr bwMode="auto">
            <a:xfrm>
              <a:off x="7178675" y="947616"/>
              <a:ext cx="52388" cy="120650"/>
            </a:xfrm>
            <a:custGeom>
              <a:avLst/>
              <a:gdLst>
                <a:gd name="T0" fmla="*/ 0 w 145"/>
                <a:gd name="T1" fmla="*/ 2147483647 h 327"/>
                <a:gd name="T2" fmla="*/ 0 w 145"/>
                <a:gd name="T3" fmla="*/ 2147483647 h 327"/>
                <a:gd name="T4" fmla="*/ 2147483647 w 145"/>
                <a:gd name="T5" fmla="*/ 2147483647 h 327"/>
                <a:gd name="T6" fmla="*/ 2147483647 w 145"/>
                <a:gd name="T7" fmla="*/ 2147483647 h 327"/>
                <a:gd name="T8" fmla="*/ 2147483647 w 145"/>
                <a:gd name="T9" fmla="*/ 2147483647 h 327"/>
                <a:gd name="T10" fmla="*/ 2147483647 w 145"/>
                <a:gd name="T11" fmla="*/ 2147483647 h 327"/>
                <a:gd name="T12" fmla="*/ 2147483647 w 145"/>
                <a:gd name="T13" fmla="*/ 2147483647 h 327"/>
                <a:gd name="T14" fmla="*/ 2147483647 w 145"/>
                <a:gd name="T15" fmla="*/ 2147483647 h 327"/>
                <a:gd name="T16" fmla="*/ 2147483647 w 145"/>
                <a:gd name="T17" fmla="*/ 2147483647 h 327"/>
                <a:gd name="T18" fmla="*/ 2147483647 w 145"/>
                <a:gd name="T19" fmla="*/ 2147483647 h 327"/>
                <a:gd name="T20" fmla="*/ 2147483647 w 145"/>
                <a:gd name="T21" fmla="*/ 2147483647 h 327"/>
                <a:gd name="T22" fmla="*/ 2147483647 w 145"/>
                <a:gd name="T23" fmla="*/ 2147483647 h 327"/>
                <a:gd name="T24" fmla="*/ 2147483647 w 145"/>
                <a:gd name="T25" fmla="*/ 2147483647 h 327"/>
                <a:gd name="T26" fmla="*/ 2147483647 w 145"/>
                <a:gd name="T27" fmla="*/ 2147483647 h 327"/>
                <a:gd name="T28" fmla="*/ 2147483647 w 145"/>
                <a:gd name="T29" fmla="*/ 2147483647 h 327"/>
                <a:gd name="T30" fmla="*/ 2147483647 w 145"/>
                <a:gd name="T31" fmla="*/ 2147483647 h 327"/>
                <a:gd name="T32" fmla="*/ 2147483647 w 145"/>
                <a:gd name="T33" fmla="*/ 0 h 327"/>
                <a:gd name="T34" fmla="*/ 2147483647 w 145"/>
                <a:gd name="T35" fmla="*/ 2147483647 h 327"/>
                <a:gd name="T36" fmla="*/ 0 w 145"/>
                <a:gd name="T37" fmla="*/ 2147483647 h 3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327"/>
                <a:gd name="T59" fmla="*/ 145 w 145"/>
                <a:gd name="T60" fmla="*/ 327 h 3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327">
                  <a:moveTo>
                    <a:pt x="0" y="24"/>
                  </a:move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2" y="51"/>
                  </a:lnTo>
                  <a:lnTo>
                    <a:pt x="42" y="55"/>
                  </a:lnTo>
                  <a:lnTo>
                    <a:pt x="45" y="57"/>
                  </a:lnTo>
                  <a:lnTo>
                    <a:pt x="48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8" y="87"/>
                  </a:lnTo>
                  <a:lnTo>
                    <a:pt x="58" y="101"/>
                  </a:lnTo>
                  <a:lnTo>
                    <a:pt x="58" y="327"/>
                  </a:lnTo>
                  <a:lnTo>
                    <a:pt x="145" y="327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5" name="Freeform 29"/>
            <p:cNvSpPr>
              <a:spLocks/>
            </p:cNvSpPr>
            <p:nvPr/>
          </p:nvSpPr>
          <p:spPr bwMode="auto">
            <a:xfrm>
              <a:off x="7196138" y="898404"/>
              <a:ext cx="39687" cy="36512"/>
            </a:xfrm>
            <a:custGeom>
              <a:avLst/>
              <a:gdLst>
                <a:gd name="T0" fmla="*/ 2147483647 w 108"/>
                <a:gd name="T1" fmla="*/ 2147483647 h 96"/>
                <a:gd name="T2" fmla="*/ 2147483647 w 108"/>
                <a:gd name="T3" fmla="*/ 2147483647 h 96"/>
                <a:gd name="T4" fmla="*/ 2147483647 w 108"/>
                <a:gd name="T5" fmla="*/ 2147483647 h 96"/>
                <a:gd name="T6" fmla="*/ 2147483647 w 108"/>
                <a:gd name="T7" fmla="*/ 2147483647 h 96"/>
                <a:gd name="T8" fmla="*/ 2147483647 w 108"/>
                <a:gd name="T9" fmla="*/ 2147483647 h 96"/>
                <a:gd name="T10" fmla="*/ 2147483647 w 108"/>
                <a:gd name="T11" fmla="*/ 2147483647 h 96"/>
                <a:gd name="T12" fmla="*/ 2147483647 w 108"/>
                <a:gd name="T13" fmla="*/ 2147483647 h 96"/>
                <a:gd name="T14" fmla="*/ 2147483647 w 108"/>
                <a:gd name="T15" fmla="*/ 2147483647 h 96"/>
                <a:gd name="T16" fmla="*/ 2147483647 w 108"/>
                <a:gd name="T17" fmla="*/ 2147483647 h 96"/>
                <a:gd name="T18" fmla="*/ 2147483647 w 108"/>
                <a:gd name="T19" fmla="*/ 2147483647 h 96"/>
                <a:gd name="T20" fmla="*/ 2147483647 w 108"/>
                <a:gd name="T21" fmla="*/ 2147483647 h 96"/>
                <a:gd name="T22" fmla="*/ 2147483647 w 108"/>
                <a:gd name="T23" fmla="*/ 2147483647 h 96"/>
                <a:gd name="T24" fmla="*/ 2147483647 w 108"/>
                <a:gd name="T25" fmla="*/ 2147483647 h 96"/>
                <a:gd name="T26" fmla="*/ 2147483647 w 108"/>
                <a:gd name="T27" fmla="*/ 2147483647 h 96"/>
                <a:gd name="T28" fmla="*/ 2147483647 w 108"/>
                <a:gd name="T29" fmla="*/ 2147483647 h 96"/>
                <a:gd name="T30" fmla="*/ 2147483647 w 108"/>
                <a:gd name="T31" fmla="*/ 2147483647 h 96"/>
                <a:gd name="T32" fmla="*/ 2147483647 w 108"/>
                <a:gd name="T33" fmla="*/ 2147483647 h 96"/>
                <a:gd name="T34" fmla="*/ 2147483647 w 108"/>
                <a:gd name="T35" fmla="*/ 2147483647 h 96"/>
                <a:gd name="T36" fmla="*/ 2147483647 w 108"/>
                <a:gd name="T37" fmla="*/ 0 h 96"/>
                <a:gd name="T38" fmla="*/ 2147483647 w 108"/>
                <a:gd name="T39" fmla="*/ 0 h 96"/>
                <a:gd name="T40" fmla="*/ 2147483647 w 108"/>
                <a:gd name="T41" fmla="*/ 2147483647 h 96"/>
                <a:gd name="T42" fmla="*/ 2147483647 w 108"/>
                <a:gd name="T43" fmla="*/ 2147483647 h 96"/>
                <a:gd name="T44" fmla="*/ 2147483647 w 108"/>
                <a:gd name="T45" fmla="*/ 2147483647 h 96"/>
                <a:gd name="T46" fmla="*/ 2147483647 w 108"/>
                <a:gd name="T47" fmla="*/ 2147483647 h 96"/>
                <a:gd name="T48" fmla="*/ 2147483647 w 108"/>
                <a:gd name="T49" fmla="*/ 2147483647 h 96"/>
                <a:gd name="T50" fmla="*/ 2147483647 w 108"/>
                <a:gd name="T51" fmla="*/ 2147483647 h 96"/>
                <a:gd name="T52" fmla="*/ 2147483647 w 108"/>
                <a:gd name="T53" fmla="*/ 2147483647 h 96"/>
                <a:gd name="T54" fmla="*/ 0 w 108"/>
                <a:gd name="T55" fmla="*/ 2147483647 h 96"/>
                <a:gd name="T56" fmla="*/ 0 w 108"/>
                <a:gd name="T57" fmla="*/ 2147483647 h 96"/>
                <a:gd name="T58" fmla="*/ 2147483647 w 108"/>
                <a:gd name="T59" fmla="*/ 2147483647 h 96"/>
                <a:gd name="T60" fmla="*/ 2147483647 w 108"/>
                <a:gd name="T61" fmla="*/ 2147483647 h 96"/>
                <a:gd name="T62" fmla="*/ 2147483647 w 108"/>
                <a:gd name="T63" fmla="*/ 2147483647 h 96"/>
                <a:gd name="T64" fmla="*/ 2147483647 w 108"/>
                <a:gd name="T65" fmla="*/ 2147483647 h 96"/>
                <a:gd name="T66" fmla="*/ 2147483647 w 108"/>
                <a:gd name="T67" fmla="*/ 2147483647 h 96"/>
                <a:gd name="T68" fmla="*/ 2147483647 w 108"/>
                <a:gd name="T69" fmla="*/ 2147483647 h 96"/>
                <a:gd name="T70" fmla="*/ 2147483647 w 108"/>
                <a:gd name="T71" fmla="*/ 2147483647 h 96"/>
                <a:gd name="T72" fmla="*/ 2147483647 w 108"/>
                <a:gd name="T73" fmla="*/ 2147483647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96"/>
                <a:gd name="T113" fmla="*/ 108 w 10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96">
                  <a:moveTo>
                    <a:pt x="53" y="96"/>
                  </a:moveTo>
                  <a:lnTo>
                    <a:pt x="53" y="96"/>
                  </a:lnTo>
                  <a:lnTo>
                    <a:pt x="63" y="94"/>
                  </a:lnTo>
                  <a:lnTo>
                    <a:pt x="74" y="92"/>
                  </a:lnTo>
                  <a:lnTo>
                    <a:pt x="84" y="88"/>
                  </a:lnTo>
                  <a:lnTo>
                    <a:pt x="91" y="82"/>
                  </a:lnTo>
                  <a:lnTo>
                    <a:pt x="99" y="74"/>
                  </a:lnTo>
                  <a:lnTo>
                    <a:pt x="103" y="67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7" y="39"/>
                  </a:lnTo>
                  <a:lnTo>
                    <a:pt x="104" y="29"/>
                  </a:lnTo>
                  <a:lnTo>
                    <a:pt x="99" y="22"/>
                  </a:lnTo>
                  <a:lnTo>
                    <a:pt x="92" y="14"/>
                  </a:lnTo>
                  <a:lnTo>
                    <a:pt x="84" y="9"/>
                  </a:lnTo>
                  <a:lnTo>
                    <a:pt x="74" y="5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5"/>
                  </a:lnTo>
                  <a:lnTo>
                    <a:pt x="24" y="9"/>
                  </a:lnTo>
                  <a:lnTo>
                    <a:pt x="15" y="14"/>
                  </a:lnTo>
                  <a:lnTo>
                    <a:pt x="9" y="22"/>
                  </a:lnTo>
                  <a:lnTo>
                    <a:pt x="5" y="29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5" y="67"/>
                  </a:lnTo>
                  <a:lnTo>
                    <a:pt x="9" y="74"/>
                  </a:lnTo>
                  <a:lnTo>
                    <a:pt x="15" y="82"/>
                  </a:lnTo>
                  <a:lnTo>
                    <a:pt x="23" y="88"/>
                  </a:lnTo>
                  <a:lnTo>
                    <a:pt x="32" y="92"/>
                  </a:lnTo>
                  <a:lnTo>
                    <a:pt x="42" y="94"/>
                  </a:lnTo>
                  <a:lnTo>
                    <a:pt x="53" y="96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7261225" y="947616"/>
              <a:ext cx="103188" cy="120650"/>
            </a:xfrm>
            <a:custGeom>
              <a:avLst/>
              <a:gdLst>
                <a:gd name="T0" fmla="*/ 2147483647 w 282"/>
                <a:gd name="T1" fmla="*/ 2147483647 h 327"/>
                <a:gd name="T2" fmla="*/ 2147483647 w 282"/>
                <a:gd name="T3" fmla="*/ 2147483647 h 327"/>
                <a:gd name="T4" fmla="*/ 2147483647 w 282"/>
                <a:gd name="T5" fmla="*/ 2147483647 h 327"/>
                <a:gd name="T6" fmla="*/ 2147483647 w 282"/>
                <a:gd name="T7" fmla="*/ 2147483647 h 327"/>
                <a:gd name="T8" fmla="*/ 2147483647 w 282"/>
                <a:gd name="T9" fmla="*/ 2147483647 h 327"/>
                <a:gd name="T10" fmla="*/ 2147483647 w 282"/>
                <a:gd name="T11" fmla="*/ 2147483647 h 327"/>
                <a:gd name="T12" fmla="*/ 2147483647 w 282"/>
                <a:gd name="T13" fmla="*/ 2147483647 h 327"/>
                <a:gd name="T14" fmla="*/ 2147483647 w 282"/>
                <a:gd name="T15" fmla="*/ 2147483647 h 327"/>
                <a:gd name="T16" fmla="*/ 2147483647 w 282"/>
                <a:gd name="T17" fmla="*/ 2147483647 h 327"/>
                <a:gd name="T18" fmla="*/ 2147483647 w 282"/>
                <a:gd name="T19" fmla="*/ 2147483647 h 327"/>
                <a:gd name="T20" fmla="*/ 2147483647 w 282"/>
                <a:gd name="T21" fmla="*/ 2147483647 h 327"/>
                <a:gd name="T22" fmla="*/ 2147483647 w 282"/>
                <a:gd name="T23" fmla="*/ 2147483647 h 327"/>
                <a:gd name="T24" fmla="*/ 2147483647 w 282"/>
                <a:gd name="T25" fmla="*/ 2147483647 h 327"/>
                <a:gd name="T26" fmla="*/ 2147483647 w 282"/>
                <a:gd name="T27" fmla="*/ 2147483647 h 327"/>
                <a:gd name="T28" fmla="*/ 2147483647 w 282"/>
                <a:gd name="T29" fmla="*/ 2147483647 h 327"/>
                <a:gd name="T30" fmla="*/ 2147483647 w 282"/>
                <a:gd name="T31" fmla="*/ 2147483647 h 327"/>
                <a:gd name="T32" fmla="*/ 2147483647 w 282"/>
                <a:gd name="T33" fmla="*/ 2147483647 h 327"/>
                <a:gd name="T34" fmla="*/ 2147483647 w 282"/>
                <a:gd name="T35" fmla="*/ 2147483647 h 327"/>
                <a:gd name="T36" fmla="*/ 2147483647 w 282"/>
                <a:gd name="T37" fmla="*/ 2147483647 h 327"/>
                <a:gd name="T38" fmla="*/ 2147483647 w 282"/>
                <a:gd name="T39" fmla="*/ 0 h 327"/>
                <a:gd name="T40" fmla="*/ 0 w 282"/>
                <a:gd name="T41" fmla="*/ 2147483647 h 327"/>
                <a:gd name="T42" fmla="*/ 0 w 282"/>
                <a:gd name="T43" fmla="*/ 2147483647 h 327"/>
                <a:gd name="T44" fmla="*/ 2147483647 w 282"/>
                <a:gd name="T45" fmla="*/ 2147483647 h 327"/>
                <a:gd name="T46" fmla="*/ 2147483647 w 282"/>
                <a:gd name="T47" fmla="*/ 2147483647 h 327"/>
                <a:gd name="T48" fmla="*/ 2147483647 w 282"/>
                <a:gd name="T49" fmla="*/ 2147483647 h 327"/>
                <a:gd name="T50" fmla="*/ 2147483647 w 282"/>
                <a:gd name="T51" fmla="*/ 2147483647 h 327"/>
                <a:gd name="T52" fmla="*/ 2147483647 w 282"/>
                <a:gd name="T53" fmla="*/ 2147483647 h 327"/>
                <a:gd name="T54" fmla="*/ 2147483647 w 282"/>
                <a:gd name="T55" fmla="*/ 2147483647 h 327"/>
                <a:gd name="T56" fmla="*/ 2147483647 w 282"/>
                <a:gd name="T57" fmla="*/ 2147483647 h 327"/>
                <a:gd name="T58" fmla="*/ 2147483647 w 282"/>
                <a:gd name="T59" fmla="*/ 2147483647 h 327"/>
                <a:gd name="T60" fmla="*/ 2147483647 w 282"/>
                <a:gd name="T61" fmla="*/ 2147483647 h 327"/>
                <a:gd name="T62" fmla="*/ 2147483647 w 282"/>
                <a:gd name="T63" fmla="*/ 2147483647 h 327"/>
                <a:gd name="T64" fmla="*/ 2147483647 w 282"/>
                <a:gd name="T65" fmla="*/ 2147483647 h 327"/>
                <a:gd name="T66" fmla="*/ 2147483647 w 282"/>
                <a:gd name="T67" fmla="*/ 2147483647 h 327"/>
                <a:gd name="T68" fmla="*/ 2147483647 w 282"/>
                <a:gd name="T69" fmla="*/ 2147483647 h 327"/>
                <a:gd name="T70" fmla="*/ 2147483647 w 282"/>
                <a:gd name="T71" fmla="*/ 2147483647 h 327"/>
                <a:gd name="T72" fmla="*/ 2147483647 w 282"/>
                <a:gd name="T73" fmla="*/ 2147483647 h 327"/>
                <a:gd name="T74" fmla="*/ 2147483647 w 282"/>
                <a:gd name="T75" fmla="*/ 2147483647 h 327"/>
                <a:gd name="T76" fmla="*/ 2147483647 w 282"/>
                <a:gd name="T77" fmla="*/ 2147483647 h 327"/>
                <a:gd name="T78" fmla="*/ 2147483647 w 282"/>
                <a:gd name="T79" fmla="*/ 2147483647 h 327"/>
                <a:gd name="T80" fmla="*/ 2147483647 w 282"/>
                <a:gd name="T81" fmla="*/ 2147483647 h 327"/>
                <a:gd name="T82" fmla="*/ 2147483647 w 282"/>
                <a:gd name="T83" fmla="*/ 2147483647 h 327"/>
                <a:gd name="T84" fmla="*/ 2147483647 w 282"/>
                <a:gd name="T85" fmla="*/ 2147483647 h 327"/>
                <a:gd name="T86" fmla="*/ 2147483647 w 282"/>
                <a:gd name="T87" fmla="*/ 2147483647 h 327"/>
                <a:gd name="T88" fmla="*/ 2147483647 w 282"/>
                <a:gd name="T89" fmla="*/ 2147483647 h 327"/>
                <a:gd name="T90" fmla="*/ 2147483647 w 282"/>
                <a:gd name="T91" fmla="*/ 2147483647 h 327"/>
                <a:gd name="T92" fmla="*/ 2147483647 w 282"/>
                <a:gd name="T93" fmla="*/ 2147483647 h 327"/>
                <a:gd name="T94" fmla="*/ 2147483647 w 282"/>
                <a:gd name="T95" fmla="*/ 2147483647 h 327"/>
                <a:gd name="T96" fmla="*/ 2147483647 w 282"/>
                <a:gd name="T97" fmla="*/ 2147483647 h 327"/>
                <a:gd name="T98" fmla="*/ 2147483647 w 282"/>
                <a:gd name="T99" fmla="*/ 2147483647 h 327"/>
                <a:gd name="T100" fmla="*/ 2147483647 w 282"/>
                <a:gd name="T101" fmla="*/ 2147483647 h 327"/>
                <a:gd name="T102" fmla="*/ 2147483647 w 282"/>
                <a:gd name="T103" fmla="*/ 2147483647 h 327"/>
                <a:gd name="T104" fmla="*/ 2147483647 w 282"/>
                <a:gd name="T105" fmla="*/ 2147483647 h 327"/>
                <a:gd name="T106" fmla="*/ 2147483647 w 282"/>
                <a:gd name="T107" fmla="*/ 2147483647 h 327"/>
                <a:gd name="T108" fmla="*/ 2147483647 w 282"/>
                <a:gd name="T109" fmla="*/ 2147483647 h 327"/>
                <a:gd name="T110" fmla="*/ 2147483647 w 282"/>
                <a:gd name="T111" fmla="*/ 2147483647 h 327"/>
                <a:gd name="T112" fmla="*/ 2147483647 w 282"/>
                <a:gd name="T113" fmla="*/ 2147483647 h 327"/>
                <a:gd name="T114" fmla="*/ 2147483647 w 282"/>
                <a:gd name="T115" fmla="*/ 2147483647 h 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2"/>
                <a:gd name="T175" fmla="*/ 0 h 327"/>
                <a:gd name="T176" fmla="*/ 282 w 282"/>
                <a:gd name="T177" fmla="*/ 327 h 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2" h="327">
                  <a:moveTo>
                    <a:pt x="282" y="74"/>
                  </a:moveTo>
                  <a:lnTo>
                    <a:pt x="282" y="5"/>
                  </a:lnTo>
                  <a:lnTo>
                    <a:pt x="277" y="4"/>
                  </a:lnTo>
                  <a:lnTo>
                    <a:pt x="256" y="2"/>
                  </a:lnTo>
                  <a:lnTo>
                    <a:pt x="236" y="1"/>
                  </a:lnTo>
                  <a:lnTo>
                    <a:pt x="226" y="2"/>
                  </a:lnTo>
                  <a:lnTo>
                    <a:pt x="218" y="3"/>
                  </a:lnTo>
                  <a:lnTo>
                    <a:pt x="210" y="5"/>
                  </a:lnTo>
                  <a:lnTo>
                    <a:pt x="203" y="7"/>
                  </a:lnTo>
                  <a:lnTo>
                    <a:pt x="195" y="11"/>
                  </a:lnTo>
                  <a:lnTo>
                    <a:pt x="189" y="14"/>
                  </a:lnTo>
                  <a:lnTo>
                    <a:pt x="177" y="24"/>
                  </a:lnTo>
                  <a:lnTo>
                    <a:pt x="168" y="33"/>
                  </a:lnTo>
                  <a:lnTo>
                    <a:pt x="159" y="44"/>
                  </a:lnTo>
                  <a:lnTo>
                    <a:pt x="152" y="56"/>
                  </a:lnTo>
                  <a:lnTo>
                    <a:pt x="146" y="66"/>
                  </a:lnTo>
                  <a:lnTo>
                    <a:pt x="146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20" y="49"/>
                  </a:lnTo>
                  <a:lnTo>
                    <a:pt x="33" y="51"/>
                  </a:lnTo>
                  <a:lnTo>
                    <a:pt x="41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6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327"/>
                  </a:lnTo>
                  <a:lnTo>
                    <a:pt x="146" y="327"/>
                  </a:lnTo>
                  <a:lnTo>
                    <a:pt x="146" y="164"/>
                  </a:lnTo>
                  <a:lnTo>
                    <a:pt x="147" y="152"/>
                  </a:lnTo>
                  <a:lnTo>
                    <a:pt x="149" y="138"/>
                  </a:lnTo>
                  <a:lnTo>
                    <a:pt x="150" y="130"/>
                  </a:lnTo>
                  <a:lnTo>
                    <a:pt x="154" y="123"/>
                  </a:lnTo>
                  <a:lnTo>
                    <a:pt x="157" y="116"/>
                  </a:lnTo>
                  <a:lnTo>
                    <a:pt x="161" y="108"/>
                  </a:lnTo>
                  <a:lnTo>
                    <a:pt x="167" y="101"/>
                  </a:lnTo>
                  <a:lnTo>
                    <a:pt x="173" y="94"/>
                  </a:lnTo>
                  <a:lnTo>
                    <a:pt x="180" y="88"/>
                  </a:lnTo>
                  <a:lnTo>
                    <a:pt x="189" y="82"/>
                  </a:lnTo>
                  <a:lnTo>
                    <a:pt x="199" y="78"/>
                  </a:lnTo>
                  <a:lnTo>
                    <a:pt x="210" y="75"/>
                  </a:lnTo>
                  <a:lnTo>
                    <a:pt x="223" y="73"/>
                  </a:lnTo>
                  <a:lnTo>
                    <a:pt x="238" y="72"/>
                  </a:lnTo>
                  <a:lnTo>
                    <a:pt x="246" y="73"/>
                  </a:lnTo>
                  <a:lnTo>
                    <a:pt x="253" y="74"/>
                  </a:lnTo>
                  <a:lnTo>
                    <a:pt x="268" y="78"/>
                  </a:lnTo>
                  <a:lnTo>
                    <a:pt x="282" y="81"/>
                  </a:lnTo>
                  <a:lnTo>
                    <a:pt x="282" y="7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7378700" y="949204"/>
              <a:ext cx="114300" cy="120650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1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6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2" y="100"/>
                  </a:lnTo>
                  <a:lnTo>
                    <a:pt x="95" y="100"/>
                  </a:lnTo>
                  <a:lnTo>
                    <a:pt x="98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5" y="38"/>
                  </a:lnTo>
                  <a:lnTo>
                    <a:pt x="152" y="35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3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5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4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1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8" y="331"/>
                  </a:lnTo>
                  <a:lnTo>
                    <a:pt x="169" y="333"/>
                  </a:lnTo>
                  <a:lnTo>
                    <a:pt x="191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5"/>
                  </a:lnTo>
                  <a:lnTo>
                    <a:pt x="226" y="286"/>
                  </a:lnTo>
                  <a:lnTo>
                    <a:pt x="209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5"/>
                  </a:lnTo>
                  <a:lnTo>
                    <a:pt x="145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4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7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7686675" y="893641"/>
              <a:ext cx="133350" cy="174625"/>
            </a:xfrm>
            <a:custGeom>
              <a:avLst/>
              <a:gdLst>
                <a:gd name="T0" fmla="*/ 2147483647 w 365"/>
                <a:gd name="T1" fmla="*/ 2147483647 h 475"/>
                <a:gd name="T2" fmla="*/ 2147483647 w 365"/>
                <a:gd name="T3" fmla="*/ 2147483647 h 475"/>
                <a:gd name="T4" fmla="*/ 2147483647 w 365"/>
                <a:gd name="T5" fmla="*/ 2147483647 h 475"/>
                <a:gd name="T6" fmla="*/ 2147483647 w 365"/>
                <a:gd name="T7" fmla="*/ 2147483647 h 475"/>
                <a:gd name="T8" fmla="*/ 2147483647 w 365"/>
                <a:gd name="T9" fmla="*/ 2147483647 h 475"/>
                <a:gd name="T10" fmla="*/ 2147483647 w 365"/>
                <a:gd name="T11" fmla="*/ 2147483647 h 475"/>
                <a:gd name="T12" fmla="*/ 2147483647 w 365"/>
                <a:gd name="T13" fmla="*/ 2147483647 h 475"/>
                <a:gd name="T14" fmla="*/ 2147483647 w 365"/>
                <a:gd name="T15" fmla="*/ 0 h 475"/>
                <a:gd name="T16" fmla="*/ 0 w 365"/>
                <a:gd name="T17" fmla="*/ 2147483647 h 475"/>
                <a:gd name="T18" fmla="*/ 2147483647 w 365"/>
                <a:gd name="T19" fmla="*/ 2147483647 h 475"/>
                <a:gd name="T20" fmla="*/ 2147483647 w 365"/>
                <a:gd name="T21" fmla="*/ 2147483647 h 475"/>
                <a:gd name="T22" fmla="*/ 2147483647 w 365"/>
                <a:gd name="T23" fmla="*/ 2147483647 h 475"/>
                <a:gd name="T24" fmla="*/ 2147483647 w 365"/>
                <a:gd name="T25" fmla="*/ 2147483647 h 475"/>
                <a:gd name="T26" fmla="*/ 2147483647 w 365"/>
                <a:gd name="T27" fmla="*/ 2147483647 h 475"/>
                <a:gd name="T28" fmla="*/ 2147483647 w 365"/>
                <a:gd name="T29" fmla="*/ 2147483647 h 475"/>
                <a:gd name="T30" fmla="*/ 2147483647 w 365"/>
                <a:gd name="T31" fmla="*/ 2147483647 h 475"/>
                <a:gd name="T32" fmla="*/ 2147483647 w 365"/>
                <a:gd name="T33" fmla="*/ 2147483647 h 475"/>
                <a:gd name="T34" fmla="*/ 2147483647 w 365"/>
                <a:gd name="T35" fmla="*/ 2147483647 h 475"/>
                <a:gd name="T36" fmla="*/ 2147483647 w 365"/>
                <a:gd name="T37" fmla="*/ 2147483647 h 475"/>
                <a:gd name="T38" fmla="*/ 2147483647 w 365"/>
                <a:gd name="T39" fmla="*/ 2147483647 h 475"/>
                <a:gd name="T40" fmla="*/ 2147483647 w 365"/>
                <a:gd name="T41" fmla="*/ 2147483647 h 475"/>
                <a:gd name="T42" fmla="*/ 2147483647 w 365"/>
                <a:gd name="T43" fmla="*/ 2147483647 h 475"/>
                <a:gd name="T44" fmla="*/ 2147483647 w 365"/>
                <a:gd name="T45" fmla="*/ 2147483647 h 475"/>
                <a:gd name="T46" fmla="*/ 2147483647 w 365"/>
                <a:gd name="T47" fmla="*/ 2147483647 h 475"/>
                <a:gd name="T48" fmla="*/ 2147483647 w 365"/>
                <a:gd name="T49" fmla="*/ 2147483647 h 475"/>
                <a:gd name="T50" fmla="*/ 2147483647 w 365"/>
                <a:gd name="T51" fmla="*/ 2147483647 h 475"/>
                <a:gd name="T52" fmla="*/ 2147483647 w 365"/>
                <a:gd name="T53" fmla="*/ 2147483647 h 475"/>
                <a:gd name="T54" fmla="*/ 2147483647 w 365"/>
                <a:gd name="T55" fmla="*/ 2147483647 h 475"/>
                <a:gd name="T56" fmla="*/ 2147483647 w 365"/>
                <a:gd name="T57" fmla="*/ 2147483647 h 475"/>
                <a:gd name="T58" fmla="*/ 2147483647 w 365"/>
                <a:gd name="T59" fmla="*/ 2147483647 h 475"/>
                <a:gd name="T60" fmla="*/ 2147483647 w 365"/>
                <a:gd name="T61" fmla="*/ 2147483647 h 475"/>
                <a:gd name="T62" fmla="*/ 2147483647 w 365"/>
                <a:gd name="T63" fmla="*/ 2147483647 h 475"/>
                <a:gd name="T64" fmla="*/ 2147483647 w 365"/>
                <a:gd name="T65" fmla="*/ 2147483647 h 475"/>
                <a:gd name="T66" fmla="*/ 2147483647 w 365"/>
                <a:gd name="T67" fmla="*/ 2147483647 h 475"/>
                <a:gd name="T68" fmla="*/ 2147483647 w 365"/>
                <a:gd name="T69" fmla="*/ 2147483647 h 475"/>
                <a:gd name="T70" fmla="*/ 2147483647 w 365"/>
                <a:gd name="T71" fmla="*/ 2147483647 h 475"/>
                <a:gd name="T72" fmla="*/ 2147483647 w 365"/>
                <a:gd name="T73" fmla="*/ 2147483647 h 475"/>
                <a:gd name="T74" fmla="*/ 2147483647 w 365"/>
                <a:gd name="T75" fmla="*/ 2147483647 h 475"/>
                <a:gd name="T76" fmla="*/ 2147483647 w 365"/>
                <a:gd name="T77" fmla="*/ 2147483647 h 475"/>
                <a:gd name="T78" fmla="*/ 2147483647 w 365"/>
                <a:gd name="T79" fmla="*/ 2147483647 h 475"/>
                <a:gd name="T80" fmla="*/ 2147483647 w 365"/>
                <a:gd name="T81" fmla="*/ 2147483647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5"/>
                <a:gd name="T124" fmla="*/ 0 h 475"/>
                <a:gd name="T125" fmla="*/ 365 w 365"/>
                <a:gd name="T126" fmla="*/ 475 h 4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5" h="475">
                  <a:moveTo>
                    <a:pt x="266" y="149"/>
                  </a:moveTo>
                  <a:lnTo>
                    <a:pt x="266" y="149"/>
                  </a:lnTo>
                  <a:lnTo>
                    <a:pt x="255" y="150"/>
                  </a:lnTo>
                  <a:lnTo>
                    <a:pt x="244" y="151"/>
                  </a:lnTo>
                  <a:lnTo>
                    <a:pt x="233" y="153"/>
                  </a:lnTo>
                  <a:lnTo>
                    <a:pt x="224" y="157"/>
                  </a:lnTo>
                  <a:lnTo>
                    <a:pt x="214" y="160"/>
                  </a:lnTo>
                  <a:lnTo>
                    <a:pt x="206" y="164"/>
                  </a:lnTo>
                  <a:lnTo>
                    <a:pt x="197" y="168"/>
                  </a:lnTo>
                  <a:lnTo>
                    <a:pt x="189" y="174"/>
                  </a:lnTo>
                  <a:lnTo>
                    <a:pt x="176" y="184"/>
                  </a:lnTo>
                  <a:lnTo>
                    <a:pt x="164" y="196"/>
                  </a:lnTo>
                  <a:lnTo>
                    <a:pt x="154" y="208"/>
                  </a:lnTo>
                  <a:lnTo>
                    <a:pt x="147" y="220"/>
                  </a:lnTo>
                  <a:lnTo>
                    <a:pt x="147" y="0"/>
                  </a:lnTo>
                  <a:lnTo>
                    <a:pt x="139" y="2"/>
                  </a:lnTo>
                  <a:lnTo>
                    <a:pt x="0" y="19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1" y="45"/>
                  </a:lnTo>
                  <a:lnTo>
                    <a:pt x="32" y="47"/>
                  </a:lnTo>
                  <a:lnTo>
                    <a:pt x="42" y="51"/>
                  </a:lnTo>
                  <a:lnTo>
                    <a:pt x="45" y="53"/>
                  </a:lnTo>
                  <a:lnTo>
                    <a:pt x="48" y="55"/>
                  </a:lnTo>
                  <a:lnTo>
                    <a:pt x="52" y="58"/>
                  </a:lnTo>
                  <a:lnTo>
                    <a:pt x="54" y="62"/>
                  </a:lnTo>
                  <a:lnTo>
                    <a:pt x="57" y="71"/>
                  </a:lnTo>
                  <a:lnTo>
                    <a:pt x="58" y="83"/>
                  </a:lnTo>
                  <a:lnTo>
                    <a:pt x="59" y="98"/>
                  </a:lnTo>
                  <a:lnTo>
                    <a:pt x="59" y="475"/>
                  </a:lnTo>
                  <a:lnTo>
                    <a:pt x="147" y="475"/>
                  </a:lnTo>
                  <a:lnTo>
                    <a:pt x="147" y="313"/>
                  </a:lnTo>
                  <a:lnTo>
                    <a:pt x="147" y="302"/>
                  </a:lnTo>
                  <a:lnTo>
                    <a:pt x="149" y="291"/>
                  </a:lnTo>
                  <a:lnTo>
                    <a:pt x="151" y="281"/>
                  </a:lnTo>
                  <a:lnTo>
                    <a:pt x="154" y="271"/>
                  </a:lnTo>
                  <a:lnTo>
                    <a:pt x="158" y="261"/>
                  </a:lnTo>
                  <a:lnTo>
                    <a:pt x="163" y="253"/>
                  </a:lnTo>
                  <a:lnTo>
                    <a:pt x="168" y="244"/>
                  </a:lnTo>
                  <a:lnTo>
                    <a:pt x="173" y="237"/>
                  </a:lnTo>
                  <a:lnTo>
                    <a:pt x="180" y="230"/>
                  </a:lnTo>
                  <a:lnTo>
                    <a:pt x="186" y="224"/>
                  </a:lnTo>
                  <a:lnTo>
                    <a:pt x="193" y="220"/>
                  </a:lnTo>
                  <a:lnTo>
                    <a:pt x="200" y="214"/>
                  </a:lnTo>
                  <a:lnTo>
                    <a:pt x="208" y="211"/>
                  </a:lnTo>
                  <a:lnTo>
                    <a:pt x="214" y="209"/>
                  </a:lnTo>
                  <a:lnTo>
                    <a:pt x="222" y="207"/>
                  </a:lnTo>
                  <a:lnTo>
                    <a:pt x="229" y="207"/>
                  </a:lnTo>
                  <a:lnTo>
                    <a:pt x="238" y="207"/>
                  </a:lnTo>
                  <a:lnTo>
                    <a:pt x="245" y="208"/>
                  </a:lnTo>
                  <a:lnTo>
                    <a:pt x="251" y="210"/>
                  </a:lnTo>
                  <a:lnTo>
                    <a:pt x="257" y="213"/>
                  </a:lnTo>
                  <a:lnTo>
                    <a:pt x="262" y="216"/>
                  </a:lnTo>
                  <a:lnTo>
                    <a:pt x="265" y="220"/>
                  </a:lnTo>
                  <a:lnTo>
                    <a:pt x="269" y="224"/>
                  </a:lnTo>
                  <a:lnTo>
                    <a:pt x="272" y="229"/>
                  </a:lnTo>
                  <a:lnTo>
                    <a:pt x="275" y="240"/>
                  </a:lnTo>
                  <a:lnTo>
                    <a:pt x="277" y="251"/>
                  </a:lnTo>
                  <a:lnTo>
                    <a:pt x="277" y="264"/>
                  </a:lnTo>
                  <a:lnTo>
                    <a:pt x="277" y="275"/>
                  </a:lnTo>
                  <a:lnTo>
                    <a:pt x="277" y="475"/>
                  </a:lnTo>
                  <a:lnTo>
                    <a:pt x="365" y="475"/>
                  </a:lnTo>
                  <a:lnTo>
                    <a:pt x="365" y="266"/>
                  </a:lnTo>
                  <a:lnTo>
                    <a:pt x="365" y="251"/>
                  </a:lnTo>
                  <a:lnTo>
                    <a:pt x="364" y="232"/>
                  </a:lnTo>
                  <a:lnTo>
                    <a:pt x="363" y="223"/>
                  </a:lnTo>
                  <a:lnTo>
                    <a:pt x="360" y="213"/>
                  </a:lnTo>
                  <a:lnTo>
                    <a:pt x="357" y="204"/>
                  </a:lnTo>
                  <a:lnTo>
                    <a:pt x="353" y="194"/>
                  </a:lnTo>
                  <a:lnTo>
                    <a:pt x="348" y="185"/>
                  </a:lnTo>
                  <a:lnTo>
                    <a:pt x="341" y="177"/>
                  </a:lnTo>
                  <a:lnTo>
                    <a:pt x="333" y="169"/>
                  </a:lnTo>
                  <a:lnTo>
                    <a:pt x="323" y="163"/>
                  </a:lnTo>
                  <a:lnTo>
                    <a:pt x="312" y="158"/>
                  </a:lnTo>
                  <a:lnTo>
                    <a:pt x="300" y="153"/>
                  </a:lnTo>
                  <a:lnTo>
                    <a:pt x="284" y="150"/>
                  </a:lnTo>
                  <a:lnTo>
                    <a:pt x="266" y="149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9" name="Freeform 38"/>
            <p:cNvSpPr>
              <a:spLocks noEditPoints="1"/>
            </p:cNvSpPr>
            <p:nvPr/>
          </p:nvSpPr>
          <p:spPr bwMode="auto">
            <a:xfrm>
              <a:off x="7850188" y="949204"/>
              <a:ext cx="114300" cy="120650"/>
            </a:xfrm>
            <a:custGeom>
              <a:avLst/>
              <a:gdLst>
                <a:gd name="T0" fmla="*/ 2147483647 w 310"/>
                <a:gd name="T1" fmla="*/ 2147483647 h 334"/>
                <a:gd name="T2" fmla="*/ 2147483647 w 310"/>
                <a:gd name="T3" fmla="*/ 2147483647 h 334"/>
                <a:gd name="T4" fmla="*/ 2147483647 w 310"/>
                <a:gd name="T5" fmla="*/ 2147483647 h 334"/>
                <a:gd name="T6" fmla="*/ 2147483647 w 310"/>
                <a:gd name="T7" fmla="*/ 2147483647 h 334"/>
                <a:gd name="T8" fmla="*/ 2147483647 w 310"/>
                <a:gd name="T9" fmla="*/ 2147483647 h 334"/>
                <a:gd name="T10" fmla="*/ 2147483647 w 310"/>
                <a:gd name="T11" fmla="*/ 2147483647 h 334"/>
                <a:gd name="T12" fmla="*/ 2147483647 w 310"/>
                <a:gd name="T13" fmla="*/ 2147483647 h 334"/>
                <a:gd name="T14" fmla="*/ 2147483647 w 310"/>
                <a:gd name="T15" fmla="*/ 2147483647 h 334"/>
                <a:gd name="T16" fmla="*/ 2147483647 w 310"/>
                <a:gd name="T17" fmla="*/ 2147483647 h 334"/>
                <a:gd name="T18" fmla="*/ 2147483647 w 310"/>
                <a:gd name="T19" fmla="*/ 2147483647 h 334"/>
                <a:gd name="T20" fmla="*/ 2147483647 w 310"/>
                <a:gd name="T21" fmla="*/ 2147483647 h 334"/>
                <a:gd name="T22" fmla="*/ 2147483647 w 310"/>
                <a:gd name="T23" fmla="*/ 2147483647 h 334"/>
                <a:gd name="T24" fmla="*/ 2147483647 w 310"/>
                <a:gd name="T25" fmla="*/ 2147483647 h 334"/>
                <a:gd name="T26" fmla="*/ 2147483647 w 310"/>
                <a:gd name="T27" fmla="*/ 2147483647 h 334"/>
                <a:gd name="T28" fmla="*/ 2147483647 w 310"/>
                <a:gd name="T29" fmla="*/ 2147483647 h 334"/>
                <a:gd name="T30" fmla="*/ 2147483647 w 310"/>
                <a:gd name="T31" fmla="*/ 2147483647 h 334"/>
                <a:gd name="T32" fmla="*/ 2147483647 w 310"/>
                <a:gd name="T33" fmla="*/ 2147483647 h 334"/>
                <a:gd name="T34" fmla="*/ 2147483647 w 310"/>
                <a:gd name="T35" fmla="*/ 2147483647 h 334"/>
                <a:gd name="T36" fmla="*/ 2147483647 w 310"/>
                <a:gd name="T37" fmla="*/ 2147483647 h 334"/>
                <a:gd name="T38" fmla="*/ 2147483647 w 310"/>
                <a:gd name="T39" fmla="*/ 2147483647 h 334"/>
                <a:gd name="T40" fmla="*/ 2147483647 w 310"/>
                <a:gd name="T41" fmla="*/ 2147483647 h 334"/>
                <a:gd name="T42" fmla="*/ 2147483647 w 310"/>
                <a:gd name="T43" fmla="*/ 2147483647 h 334"/>
                <a:gd name="T44" fmla="*/ 2147483647 w 310"/>
                <a:gd name="T45" fmla="*/ 2147483647 h 334"/>
                <a:gd name="T46" fmla="*/ 2147483647 w 310"/>
                <a:gd name="T47" fmla="*/ 0 h 334"/>
                <a:gd name="T48" fmla="*/ 2147483647 w 310"/>
                <a:gd name="T49" fmla="*/ 2147483647 h 334"/>
                <a:gd name="T50" fmla="*/ 2147483647 w 310"/>
                <a:gd name="T51" fmla="*/ 2147483647 h 334"/>
                <a:gd name="T52" fmla="*/ 2147483647 w 310"/>
                <a:gd name="T53" fmla="*/ 2147483647 h 334"/>
                <a:gd name="T54" fmla="*/ 2147483647 w 310"/>
                <a:gd name="T55" fmla="*/ 2147483647 h 334"/>
                <a:gd name="T56" fmla="*/ 2147483647 w 310"/>
                <a:gd name="T57" fmla="*/ 2147483647 h 334"/>
                <a:gd name="T58" fmla="*/ 2147483647 w 310"/>
                <a:gd name="T59" fmla="*/ 2147483647 h 334"/>
                <a:gd name="T60" fmla="*/ 2147483647 w 310"/>
                <a:gd name="T61" fmla="*/ 2147483647 h 334"/>
                <a:gd name="T62" fmla="*/ 0 w 310"/>
                <a:gd name="T63" fmla="*/ 2147483647 h 334"/>
                <a:gd name="T64" fmla="*/ 2147483647 w 310"/>
                <a:gd name="T65" fmla="*/ 2147483647 h 334"/>
                <a:gd name="T66" fmla="*/ 2147483647 w 310"/>
                <a:gd name="T67" fmla="*/ 2147483647 h 334"/>
                <a:gd name="T68" fmla="*/ 2147483647 w 310"/>
                <a:gd name="T69" fmla="*/ 2147483647 h 334"/>
                <a:gd name="T70" fmla="*/ 2147483647 w 310"/>
                <a:gd name="T71" fmla="*/ 2147483647 h 334"/>
                <a:gd name="T72" fmla="*/ 2147483647 w 310"/>
                <a:gd name="T73" fmla="*/ 2147483647 h 334"/>
                <a:gd name="T74" fmla="*/ 2147483647 w 310"/>
                <a:gd name="T75" fmla="*/ 2147483647 h 334"/>
                <a:gd name="T76" fmla="*/ 2147483647 w 310"/>
                <a:gd name="T77" fmla="*/ 2147483647 h 334"/>
                <a:gd name="T78" fmla="*/ 2147483647 w 310"/>
                <a:gd name="T79" fmla="*/ 2147483647 h 334"/>
                <a:gd name="T80" fmla="*/ 2147483647 w 310"/>
                <a:gd name="T81" fmla="*/ 2147483647 h 334"/>
                <a:gd name="T82" fmla="*/ 2147483647 w 310"/>
                <a:gd name="T83" fmla="*/ 2147483647 h 334"/>
                <a:gd name="T84" fmla="*/ 2147483647 w 310"/>
                <a:gd name="T85" fmla="*/ 2147483647 h 334"/>
                <a:gd name="T86" fmla="*/ 2147483647 w 310"/>
                <a:gd name="T87" fmla="*/ 2147483647 h 334"/>
                <a:gd name="T88" fmla="*/ 2147483647 w 310"/>
                <a:gd name="T89" fmla="*/ 2147483647 h 334"/>
                <a:gd name="T90" fmla="*/ 2147483647 w 310"/>
                <a:gd name="T91" fmla="*/ 2147483647 h 334"/>
                <a:gd name="T92" fmla="*/ 2147483647 w 310"/>
                <a:gd name="T93" fmla="*/ 2147483647 h 334"/>
                <a:gd name="T94" fmla="*/ 2147483647 w 310"/>
                <a:gd name="T95" fmla="*/ 2147483647 h 334"/>
                <a:gd name="T96" fmla="*/ 2147483647 w 310"/>
                <a:gd name="T97" fmla="*/ 2147483647 h 334"/>
                <a:gd name="T98" fmla="*/ 2147483647 w 310"/>
                <a:gd name="T99" fmla="*/ 2147483647 h 334"/>
                <a:gd name="T100" fmla="*/ 2147483647 w 310"/>
                <a:gd name="T101" fmla="*/ 2147483647 h 334"/>
                <a:gd name="T102" fmla="*/ 2147483647 w 310"/>
                <a:gd name="T103" fmla="*/ 2147483647 h 334"/>
                <a:gd name="T104" fmla="*/ 2147483647 w 310"/>
                <a:gd name="T105" fmla="*/ 2147483647 h 334"/>
                <a:gd name="T106" fmla="*/ 2147483647 w 310"/>
                <a:gd name="T107" fmla="*/ 2147483647 h 334"/>
                <a:gd name="T108" fmla="*/ 2147483647 w 310"/>
                <a:gd name="T109" fmla="*/ 2147483647 h 334"/>
                <a:gd name="T110" fmla="*/ 2147483647 w 310"/>
                <a:gd name="T111" fmla="*/ 2147483647 h 334"/>
                <a:gd name="T112" fmla="*/ 2147483647 w 310"/>
                <a:gd name="T113" fmla="*/ 2147483647 h 334"/>
                <a:gd name="T114" fmla="*/ 2147483647 w 310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334"/>
                <a:gd name="T176" fmla="*/ 310 w 310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5" y="51"/>
                  </a:lnTo>
                  <a:lnTo>
                    <a:pt x="209" y="56"/>
                  </a:lnTo>
                  <a:lnTo>
                    <a:pt x="215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1" y="100"/>
                  </a:lnTo>
                  <a:lnTo>
                    <a:pt x="96" y="100"/>
                  </a:lnTo>
                  <a:lnTo>
                    <a:pt x="97" y="91"/>
                  </a:lnTo>
                  <a:lnTo>
                    <a:pt x="101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6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3" y="35"/>
                  </a:lnTo>
                  <a:lnTo>
                    <a:pt x="162" y="35"/>
                  </a:lnTo>
                  <a:close/>
                  <a:moveTo>
                    <a:pt x="310" y="133"/>
                  </a:moveTo>
                  <a:lnTo>
                    <a:pt x="310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0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7" y="104"/>
                  </a:lnTo>
                  <a:lnTo>
                    <a:pt x="3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0" y="247"/>
                  </a:lnTo>
                  <a:lnTo>
                    <a:pt x="29" y="261"/>
                  </a:lnTo>
                  <a:lnTo>
                    <a:pt x="40" y="275"/>
                  </a:lnTo>
                  <a:lnTo>
                    <a:pt x="51" y="287"/>
                  </a:lnTo>
                  <a:lnTo>
                    <a:pt x="64" y="297"/>
                  </a:lnTo>
                  <a:lnTo>
                    <a:pt x="78" y="307"/>
                  </a:lnTo>
                  <a:lnTo>
                    <a:pt x="94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9" y="331"/>
                  </a:lnTo>
                  <a:lnTo>
                    <a:pt x="169" y="333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4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7" y="285"/>
                  </a:lnTo>
                  <a:lnTo>
                    <a:pt x="226" y="286"/>
                  </a:lnTo>
                  <a:lnTo>
                    <a:pt x="210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7" y="273"/>
                  </a:lnTo>
                  <a:lnTo>
                    <a:pt x="155" y="265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20" y="228"/>
                  </a:lnTo>
                  <a:lnTo>
                    <a:pt x="113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10" y="139"/>
                  </a:lnTo>
                  <a:lnTo>
                    <a:pt x="310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583488" y="915866"/>
              <a:ext cx="88900" cy="153988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59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79" y="426"/>
                  </a:lnTo>
                  <a:lnTo>
                    <a:pt x="191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5" y="420"/>
                  </a:lnTo>
                  <a:lnTo>
                    <a:pt x="235" y="381"/>
                  </a:lnTo>
                  <a:lnTo>
                    <a:pt x="228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8045450" y="901579"/>
              <a:ext cx="192088" cy="166687"/>
            </a:xfrm>
            <a:custGeom>
              <a:avLst/>
              <a:gdLst>
                <a:gd name="T0" fmla="*/ 2147483647 w 525"/>
                <a:gd name="T1" fmla="*/ 0 h 455"/>
                <a:gd name="T2" fmla="*/ 2147483647 w 525"/>
                <a:gd name="T3" fmla="*/ 0 h 455"/>
                <a:gd name="T4" fmla="*/ 2147483647 w 525"/>
                <a:gd name="T5" fmla="*/ 0 h 455"/>
                <a:gd name="T6" fmla="*/ 2147483647 w 525"/>
                <a:gd name="T7" fmla="*/ 2147483647 h 455"/>
                <a:gd name="T8" fmla="*/ 2147483647 w 525"/>
                <a:gd name="T9" fmla="*/ 2147483647 h 455"/>
                <a:gd name="T10" fmla="*/ 2147483647 w 525"/>
                <a:gd name="T11" fmla="*/ 0 h 455"/>
                <a:gd name="T12" fmla="*/ 0 w 525"/>
                <a:gd name="T13" fmla="*/ 0 h 455"/>
                <a:gd name="T14" fmla="*/ 0 w 525"/>
                <a:gd name="T15" fmla="*/ 2147483647 h 455"/>
                <a:gd name="T16" fmla="*/ 2147483647 w 525"/>
                <a:gd name="T17" fmla="*/ 2147483647 h 455"/>
                <a:gd name="T18" fmla="*/ 2147483647 w 525"/>
                <a:gd name="T19" fmla="*/ 2147483647 h 455"/>
                <a:gd name="T20" fmla="*/ 2147483647 w 525"/>
                <a:gd name="T21" fmla="*/ 2147483647 h 455"/>
                <a:gd name="T22" fmla="*/ 2147483647 w 525"/>
                <a:gd name="T23" fmla="*/ 2147483647 h 455"/>
                <a:gd name="T24" fmla="*/ 2147483647 w 525"/>
                <a:gd name="T25" fmla="*/ 2147483647 h 455"/>
                <a:gd name="T26" fmla="*/ 2147483647 w 525"/>
                <a:gd name="T27" fmla="*/ 2147483647 h 455"/>
                <a:gd name="T28" fmla="*/ 2147483647 w 525"/>
                <a:gd name="T29" fmla="*/ 2147483647 h 455"/>
                <a:gd name="T30" fmla="*/ 2147483647 w 525"/>
                <a:gd name="T31" fmla="*/ 2147483647 h 455"/>
                <a:gd name="T32" fmla="*/ 2147483647 w 525"/>
                <a:gd name="T33" fmla="*/ 2147483647 h 455"/>
                <a:gd name="T34" fmla="*/ 2147483647 w 525"/>
                <a:gd name="T35" fmla="*/ 2147483647 h 455"/>
                <a:gd name="T36" fmla="*/ 2147483647 w 525"/>
                <a:gd name="T37" fmla="*/ 2147483647 h 455"/>
                <a:gd name="T38" fmla="*/ 2147483647 w 525"/>
                <a:gd name="T39" fmla="*/ 2147483647 h 455"/>
                <a:gd name="T40" fmla="*/ 2147483647 w 525"/>
                <a:gd name="T41" fmla="*/ 2147483647 h 455"/>
                <a:gd name="T42" fmla="*/ 2147483647 w 525"/>
                <a:gd name="T43" fmla="*/ 2147483647 h 455"/>
                <a:gd name="T44" fmla="*/ 2147483647 w 525"/>
                <a:gd name="T45" fmla="*/ 2147483647 h 455"/>
                <a:gd name="T46" fmla="*/ 2147483647 w 525"/>
                <a:gd name="T47" fmla="*/ 2147483647 h 455"/>
                <a:gd name="T48" fmla="*/ 2147483647 w 525"/>
                <a:gd name="T49" fmla="*/ 2147483647 h 455"/>
                <a:gd name="T50" fmla="*/ 2147483647 w 525"/>
                <a:gd name="T51" fmla="*/ 2147483647 h 455"/>
                <a:gd name="T52" fmla="*/ 2147483647 w 525"/>
                <a:gd name="T53" fmla="*/ 2147483647 h 455"/>
                <a:gd name="T54" fmla="*/ 2147483647 w 525"/>
                <a:gd name="T55" fmla="*/ 0 h 455"/>
                <a:gd name="T56" fmla="*/ 2147483647 w 525"/>
                <a:gd name="T57" fmla="*/ 0 h 4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5"/>
                <a:gd name="T88" fmla="*/ 0 h 455"/>
                <a:gd name="T89" fmla="*/ 525 w 525"/>
                <a:gd name="T90" fmla="*/ 455 h 4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5" h="455">
                  <a:moveTo>
                    <a:pt x="519" y="0"/>
                  </a:moveTo>
                  <a:lnTo>
                    <a:pt x="431" y="0"/>
                  </a:lnTo>
                  <a:lnTo>
                    <a:pt x="431" y="3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49" y="35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7" y="44"/>
                  </a:lnTo>
                  <a:lnTo>
                    <a:pt x="69" y="47"/>
                  </a:lnTo>
                  <a:lnTo>
                    <a:pt x="71" y="50"/>
                  </a:lnTo>
                  <a:lnTo>
                    <a:pt x="74" y="60"/>
                  </a:lnTo>
                  <a:lnTo>
                    <a:pt x="75" y="72"/>
                  </a:lnTo>
                  <a:lnTo>
                    <a:pt x="75" y="90"/>
                  </a:lnTo>
                  <a:lnTo>
                    <a:pt x="75" y="455"/>
                  </a:lnTo>
                  <a:lnTo>
                    <a:pt x="169" y="455"/>
                  </a:lnTo>
                  <a:lnTo>
                    <a:pt x="169" y="93"/>
                  </a:lnTo>
                  <a:lnTo>
                    <a:pt x="408" y="455"/>
                  </a:lnTo>
                  <a:lnTo>
                    <a:pt x="525" y="455"/>
                  </a:lnTo>
                  <a:lnTo>
                    <a:pt x="525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2" name="Freeform 45"/>
            <p:cNvSpPr>
              <a:spLocks noEditPoints="1"/>
            </p:cNvSpPr>
            <p:nvPr/>
          </p:nvSpPr>
          <p:spPr bwMode="auto">
            <a:xfrm>
              <a:off x="8267700" y="949204"/>
              <a:ext cx="112713" cy="120650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8"/>
                  </a:lnTo>
                  <a:lnTo>
                    <a:pt x="204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9"/>
                  </a:lnTo>
                  <a:lnTo>
                    <a:pt x="221" y="101"/>
                  </a:lnTo>
                  <a:lnTo>
                    <a:pt x="95" y="101"/>
                  </a:lnTo>
                  <a:lnTo>
                    <a:pt x="97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50"/>
                  </a:lnTo>
                  <a:lnTo>
                    <a:pt x="124" y="46"/>
                  </a:lnTo>
                  <a:lnTo>
                    <a:pt x="131" y="43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2" y="36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4"/>
                  </a:lnTo>
                  <a:lnTo>
                    <a:pt x="228" y="9"/>
                  </a:lnTo>
                  <a:lnTo>
                    <a:pt x="213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3" y="11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2"/>
                  </a:lnTo>
                  <a:lnTo>
                    <a:pt x="16" y="75"/>
                  </a:lnTo>
                  <a:lnTo>
                    <a:pt x="11" y="89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8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0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8" y="327"/>
                  </a:lnTo>
                  <a:lnTo>
                    <a:pt x="148" y="331"/>
                  </a:lnTo>
                  <a:lnTo>
                    <a:pt x="169" y="334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1" y="321"/>
                  </a:lnTo>
                  <a:lnTo>
                    <a:pt x="297" y="317"/>
                  </a:lnTo>
                  <a:lnTo>
                    <a:pt x="303" y="314"/>
                  </a:lnTo>
                  <a:lnTo>
                    <a:pt x="303" y="273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6"/>
                  </a:lnTo>
                  <a:lnTo>
                    <a:pt x="226" y="286"/>
                  </a:lnTo>
                  <a:lnTo>
                    <a:pt x="209" y="286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6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2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9"/>
                  </a:lnTo>
                  <a:lnTo>
                    <a:pt x="97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535988" y="915866"/>
              <a:ext cx="88900" cy="153988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60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80" y="426"/>
                  </a:lnTo>
                  <a:lnTo>
                    <a:pt x="192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6" y="420"/>
                  </a:lnTo>
                  <a:lnTo>
                    <a:pt x="236" y="381"/>
                  </a:lnTo>
                  <a:lnTo>
                    <a:pt x="229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8383588" y="950791"/>
              <a:ext cx="141287" cy="117475"/>
            </a:xfrm>
            <a:custGeom>
              <a:avLst/>
              <a:gdLst>
                <a:gd name="T0" fmla="*/ 2147483647 w 387"/>
                <a:gd name="T1" fmla="*/ 2147483647 h 319"/>
                <a:gd name="T2" fmla="*/ 2147483647 w 387"/>
                <a:gd name="T3" fmla="*/ 0 h 319"/>
                <a:gd name="T4" fmla="*/ 2147483647 w 387"/>
                <a:gd name="T5" fmla="*/ 0 h 319"/>
                <a:gd name="T6" fmla="*/ 2147483647 w 387"/>
                <a:gd name="T7" fmla="*/ 2147483647 h 319"/>
                <a:gd name="T8" fmla="*/ 2147483647 w 387"/>
                <a:gd name="T9" fmla="*/ 0 h 319"/>
                <a:gd name="T10" fmla="*/ 0 w 387"/>
                <a:gd name="T11" fmla="*/ 0 h 319"/>
                <a:gd name="T12" fmla="*/ 0 w 387"/>
                <a:gd name="T13" fmla="*/ 2147483647 h 319"/>
                <a:gd name="T14" fmla="*/ 2147483647 w 387"/>
                <a:gd name="T15" fmla="*/ 2147483647 h 319"/>
                <a:gd name="T16" fmla="*/ 2147483647 w 387"/>
                <a:gd name="T17" fmla="*/ 2147483647 h 319"/>
                <a:gd name="T18" fmla="*/ 2147483647 w 387"/>
                <a:gd name="T19" fmla="*/ 2147483647 h 319"/>
                <a:gd name="T20" fmla="*/ 2147483647 w 387"/>
                <a:gd name="T21" fmla="*/ 2147483647 h 319"/>
                <a:gd name="T22" fmla="*/ 2147483647 w 387"/>
                <a:gd name="T23" fmla="*/ 2147483647 h 319"/>
                <a:gd name="T24" fmla="*/ 2147483647 w 387"/>
                <a:gd name="T25" fmla="*/ 2147483647 h 319"/>
                <a:gd name="T26" fmla="*/ 2147483647 w 387"/>
                <a:gd name="T27" fmla="*/ 2147483647 h 319"/>
                <a:gd name="T28" fmla="*/ 2147483647 w 387"/>
                <a:gd name="T29" fmla="*/ 2147483647 h 319"/>
                <a:gd name="T30" fmla="*/ 2147483647 w 387"/>
                <a:gd name="T31" fmla="*/ 2147483647 h 319"/>
                <a:gd name="T32" fmla="*/ 2147483647 w 387"/>
                <a:gd name="T33" fmla="*/ 2147483647 h 319"/>
                <a:gd name="T34" fmla="*/ 2147483647 w 387"/>
                <a:gd name="T35" fmla="*/ 2147483647 h 319"/>
                <a:gd name="T36" fmla="*/ 2147483647 w 387"/>
                <a:gd name="T37" fmla="*/ 2147483647 h 319"/>
                <a:gd name="T38" fmla="*/ 2147483647 w 387"/>
                <a:gd name="T39" fmla="*/ 2147483647 h 319"/>
                <a:gd name="T40" fmla="*/ 2147483647 w 387"/>
                <a:gd name="T41" fmla="*/ 2147483647 h 319"/>
                <a:gd name="T42" fmla="*/ 2147483647 w 387"/>
                <a:gd name="T43" fmla="*/ 2147483647 h 319"/>
                <a:gd name="T44" fmla="*/ 2147483647 w 387"/>
                <a:gd name="T45" fmla="*/ 2147483647 h 319"/>
                <a:gd name="T46" fmla="*/ 2147483647 w 387"/>
                <a:gd name="T47" fmla="*/ 2147483647 h 319"/>
                <a:gd name="T48" fmla="*/ 2147483647 w 387"/>
                <a:gd name="T49" fmla="*/ 2147483647 h 3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7"/>
                <a:gd name="T76" fmla="*/ 0 h 319"/>
                <a:gd name="T77" fmla="*/ 387 w 387"/>
                <a:gd name="T78" fmla="*/ 319 h 3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7" h="319">
                  <a:moveTo>
                    <a:pt x="297" y="104"/>
                  </a:moveTo>
                  <a:lnTo>
                    <a:pt x="387" y="0"/>
                  </a:lnTo>
                  <a:lnTo>
                    <a:pt x="295" y="0"/>
                  </a:lnTo>
                  <a:lnTo>
                    <a:pt x="209" y="98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21" y="27"/>
                  </a:lnTo>
                  <a:lnTo>
                    <a:pt x="34" y="30"/>
                  </a:lnTo>
                  <a:lnTo>
                    <a:pt x="45" y="33"/>
                  </a:lnTo>
                  <a:lnTo>
                    <a:pt x="54" y="37"/>
                  </a:lnTo>
                  <a:lnTo>
                    <a:pt x="63" y="43"/>
                  </a:lnTo>
                  <a:lnTo>
                    <a:pt x="70" y="51"/>
                  </a:lnTo>
                  <a:lnTo>
                    <a:pt x="80" y="62"/>
                  </a:lnTo>
                  <a:lnTo>
                    <a:pt x="89" y="73"/>
                  </a:lnTo>
                  <a:lnTo>
                    <a:pt x="144" y="147"/>
                  </a:lnTo>
                  <a:lnTo>
                    <a:pt x="54" y="251"/>
                  </a:lnTo>
                  <a:lnTo>
                    <a:pt x="147" y="251"/>
                  </a:lnTo>
                  <a:lnTo>
                    <a:pt x="188" y="204"/>
                  </a:lnTo>
                  <a:lnTo>
                    <a:pt x="273" y="319"/>
                  </a:lnTo>
                  <a:lnTo>
                    <a:pt x="377" y="319"/>
                  </a:lnTo>
                  <a:lnTo>
                    <a:pt x="213" y="104"/>
                  </a:lnTo>
                  <a:lnTo>
                    <a:pt x="297" y="10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8521700" y="868241"/>
              <a:ext cx="76200" cy="47625"/>
            </a:xfrm>
            <a:custGeom>
              <a:avLst/>
              <a:gdLst>
                <a:gd name="T0" fmla="*/ 2147483647 w 205"/>
                <a:gd name="T1" fmla="*/ 2147483647 h 129"/>
                <a:gd name="T2" fmla="*/ 0 w 205"/>
                <a:gd name="T3" fmla="*/ 2147483647 h 129"/>
                <a:gd name="T4" fmla="*/ 2147483647 w 205"/>
                <a:gd name="T5" fmla="*/ 0 h 129"/>
                <a:gd name="T6" fmla="*/ 2147483647 w 205"/>
                <a:gd name="T7" fmla="*/ 0 h 129"/>
                <a:gd name="T8" fmla="*/ 2147483647 w 205"/>
                <a:gd name="T9" fmla="*/ 2147483647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29"/>
                <a:gd name="T17" fmla="*/ 205 w 205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29">
                  <a:moveTo>
                    <a:pt x="93" y="129"/>
                  </a:moveTo>
                  <a:lnTo>
                    <a:pt x="0" y="129"/>
                  </a:lnTo>
                  <a:lnTo>
                    <a:pt x="112" y="0"/>
                  </a:lnTo>
                  <a:lnTo>
                    <a:pt x="205" y="0"/>
                  </a:lnTo>
                  <a:lnTo>
                    <a:pt x="93" y="129"/>
                  </a:lnTo>
                  <a:close/>
                </a:path>
              </a:pathLst>
            </a:custGeom>
            <a:solidFill>
              <a:srgbClr val="FD001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324643" y="2763058"/>
            <a:ext cx="8502651" cy="109537"/>
            <a:chOff x="324643" y="2763058"/>
            <a:chExt cx="8502651" cy="109537"/>
          </a:xfrm>
        </p:grpSpPr>
        <p:sp>
          <p:nvSpPr>
            <p:cNvPr id="57" name="正方形/長方形 11"/>
            <p:cNvSpPr>
              <a:spLocks noChangeArrowheads="1"/>
            </p:cNvSpPr>
            <p:nvPr userDrawn="1"/>
          </p:nvSpPr>
          <p:spPr bwMode="auto">
            <a:xfrm>
              <a:off x="324644" y="2763058"/>
              <a:ext cx="8502650" cy="109537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  <p:grpSp>
          <p:nvGrpSpPr>
            <p:cNvPr id="58" name="グループ化 38"/>
            <p:cNvGrpSpPr/>
            <p:nvPr userDrawn="1"/>
          </p:nvGrpSpPr>
          <p:grpSpPr>
            <a:xfrm>
              <a:off x="324643" y="2763058"/>
              <a:ext cx="2178447" cy="109537"/>
              <a:chOff x="312738" y="2747963"/>
              <a:chExt cx="1970087" cy="109537"/>
            </a:xfrm>
          </p:grpSpPr>
          <p:sp>
            <p:nvSpPr>
              <p:cNvPr id="59" name="正方形/長方形 58"/>
              <p:cNvSpPr/>
              <p:nvPr/>
            </p:nvSpPr>
            <p:spPr bwMode="auto">
              <a:xfrm>
                <a:off x="312738" y="2747963"/>
                <a:ext cx="1970087" cy="109537"/>
              </a:xfrm>
              <a:prstGeom prst="rect">
                <a:avLst/>
              </a:prstGeom>
              <a:solidFill>
                <a:srgbClr val="FD001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" name="正方形/長方形 59"/>
              <p:cNvSpPr/>
              <p:nvPr/>
            </p:nvSpPr>
            <p:spPr bwMode="auto">
              <a:xfrm>
                <a:off x="312738" y="2747963"/>
                <a:ext cx="985837" cy="109537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pic>
        <p:nvPicPr>
          <p:cNvPr id="63" name="図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8" y="550241"/>
            <a:ext cx="2606194" cy="370800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39" y="4134092"/>
            <a:ext cx="1292464" cy="7681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タイトル 32"/>
          <p:cNvSpPr>
            <a:spLocks noGrp="1"/>
          </p:cNvSpPr>
          <p:nvPr>
            <p:ph type="title" hasCustomPrompt="1"/>
          </p:nvPr>
        </p:nvSpPr>
        <p:spPr>
          <a:xfrm>
            <a:off x="550863" y="3171475"/>
            <a:ext cx="2076209" cy="452432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altLang="ja-JP" b="1" smtClean="0">
                <a:ea typeface="HGPｺﾞｼｯｸE" pitchFamily="50" charset="-128"/>
                <a:cs typeface="Arial" charset="0"/>
              </a:defRPr>
            </a:lvl1pPr>
          </a:lstStyle>
          <a:p>
            <a:r>
              <a:rPr lang="en-US" altLang="ja-JP">
                <a:latin typeface="+mj-lt"/>
                <a:ea typeface="HGPｺﾞｼｯｸE" pitchFamily="50" charset="-128"/>
                <a:cs typeface="Arial" charset="0"/>
              </a:rPr>
              <a:t>chapter title</a:t>
            </a:r>
            <a:endParaRPr lang="ja-JP" altLang="en-US"/>
          </a:p>
        </p:txBody>
      </p:sp>
      <p:sp>
        <p:nvSpPr>
          <p:cNvPr id="32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8604250" y="6545263"/>
            <a:ext cx="488950" cy="3048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EEB045-78A2-4C4F-9A79-2ED20563712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34" name="グループ化 33"/>
          <p:cNvGrpSpPr/>
          <p:nvPr/>
        </p:nvGrpSpPr>
        <p:grpSpPr>
          <a:xfrm>
            <a:off x="6844506" y="547566"/>
            <a:ext cx="1982788" cy="569913"/>
            <a:chOff x="6642100" y="547566"/>
            <a:chExt cx="1982788" cy="569913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8099425" y="555504"/>
              <a:ext cx="285750" cy="268287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2147483647 w 781"/>
                <a:gd name="T47" fmla="*/ 2147483647 h 734"/>
                <a:gd name="T48" fmla="*/ 2147483647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4" y="0"/>
                  </a:moveTo>
                  <a:lnTo>
                    <a:pt x="194" y="0"/>
                  </a:lnTo>
                  <a:lnTo>
                    <a:pt x="194" y="293"/>
                  </a:lnTo>
                  <a:lnTo>
                    <a:pt x="586" y="293"/>
                  </a:lnTo>
                  <a:lnTo>
                    <a:pt x="586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6" y="734"/>
                  </a:lnTo>
                  <a:lnTo>
                    <a:pt x="586" y="411"/>
                  </a:lnTo>
                  <a:lnTo>
                    <a:pt x="526" y="411"/>
                  </a:lnTo>
                  <a:lnTo>
                    <a:pt x="390" y="411"/>
                  </a:lnTo>
                  <a:lnTo>
                    <a:pt x="194" y="411"/>
                  </a:lnTo>
                  <a:lnTo>
                    <a:pt x="194" y="734"/>
                  </a:lnTo>
                  <a:lnTo>
                    <a:pt x="0" y="734"/>
                  </a:lnTo>
                  <a:lnTo>
                    <a:pt x="1" y="367"/>
                  </a:lnTo>
                  <a:lnTo>
                    <a:pt x="1" y="115"/>
                  </a:lnTo>
                  <a:lnTo>
                    <a:pt x="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7207250" y="555504"/>
              <a:ext cx="288925" cy="268287"/>
            </a:xfrm>
            <a:custGeom>
              <a:avLst/>
              <a:gdLst>
                <a:gd name="T0" fmla="*/ 2147483647 w 788"/>
                <a:gd name="T1" fmla="*/ 0 h 734"/>
                <a:gd name="T2" fmla="*/ 2147483647 w 788"/>
                <a:gd name="T3" fmla="*/ 0 h 734"/>
                <a:gd name="T4" fmla="*/ 2147483647 w 788"/>
                <a:gd name="T5" fmla="*/ 2147483647 h 734"/>
                <a:gd name="T6" fmla="*/ 2147483647 w 788"/>
                <a:gd name="T7" fmla="*/ 2147483647 h 734"/>
                <a:gd name="T8" fmla="*/ 2147483647 w 788"/>
                <a:gd name="T9" fmla="*/ 2147483647 h 734"/>
                <a:gd name="T10" fmla="*/ 2147483647 w 788"/>
                <a:gd name="T11" fmla="*/ 2147483647 h 734"/>
                <a:gd name="T12" fmla="*/ 2147483647 w 788"/>
                <a:gd name="T13" fmla="*/ 2147483647 h 734"/>
                <a:gd name="T14" fmla="*/ 0 w 788"/>
                <a:gd name="T15" fmla="*/ 2147483647 h 734"/>
                <a:gd name="T16" fmla="*/ 0 w 788"/>
                <a:gd name="T17" fmla="*/ 2147483647 h 734"/>
                <a:gd name="T18" fmla="*/ 0 w 788"/>
                <a:gd name="T19" fmla="*/ 0 h 734"/>
                <a:gd name="T20" fmla="*/ 0 w 788"/>
                <a:gd name="T21" fmla="*/ 0 h 734"/>
                <a:gd name="T22" fmla="*/ 2147483647 w 78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8"/>
                <a:gd name="T37" fmla="*/ 0 h 734"/>
                <a:gd name="T38" fmla="*/ 788 w 788"/>
                <a:gd name="T39" fmla="*/ 734 h 7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8" h="734">
                  <a:moveTo>
                    <a:pt x="788" y="0"/>
                  </a:moveTo>
                  <a:lnTo>
                    <a:pt x="788" y="0"/>
                  </a:lnTo>
                  <a:lnTo>
                    <a:pt x="788" y="124"/>
                  </a:lnTo>
                  <a:lnTo>
                    <a:pt x="491" y="124"/>
                  </a:lnTo>
                  <a:lnTo>
                    <a:pt x="491" y="734"/>
                  </a:lnTo>
                  <a:lnTo>
                    <a:pt x="297" y="734"/>
                  </a:lnTo>
                  <a:lnTo>
                    <a:pt x="297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7434263" y="555504"/>
              <a:ext cx="338137" cy="268287"/>
            </a:xfrm>
            <a:custGeom>
              <a:avLst/>
              <a:gdLst>
                <a:gd name="T0" fmla="*/ 2147483647 w 924"/>
                <a:gd name="T1" fmla="*/ 2147483647 h 734"/>
                <a:gd name="T2" fmla="*/ 2147483647 w 924"/>
                <a:gd name="T3" fmla="*/ 2147483647 h 734"/>
                <a:gd name="T4" fmla="*/ 2147483647 w 924"/>
                <a:gd name="T5" fmla="*/ 2147483647 h 734"/>
                <a:gd name="T6" fmla="*/ 2147483647 w 924"/>
                <a:gd name="T7" fmla="*/ 2147483647 h 734"/>
                <a:gd name="T8" fmla="*/ 2147483647 w 924"/>
                <a:gd name="T9" fmla="*/ 2147483647 h 734"/>
                <a:gd name="T10" fmla="*/ 2147483647 w 924"/>
                <a:gd name="T11" fmla="*/ 2147483647 h 734"/>
                <a:gd name="T12" fmla="*/ 2147483647 w 924"/>
                <a:gd name="T13" fmla="*/ 2147483647 h 734"/>
                <a:gd name="T14" fmla="*/ 2147483647 w 924"/>
                <a:gd name="T15" fmla="*/ 2147483647 h 734"/>
                <a:gd name="T16" fmla="*/ 2147483647 w 924"/>
                <a:gd name="T17" fmla="*/ 2147483647 h 734"/>
                <a:gd name="T18" fmla="*/ 2147483647 w 924"/>
                <a:gd name="T19" fmla="*/ 2147483647 h 734"/>
                <a:gd name="T20" fmla="*/ 2147483647 w 924"/>
                <a:gd name="T21" fmla="*/ 2147483647 h 734"/>
                <a:gd name="T22" fmla="*/ 2147483647 w 924"/>
                <a:gd name="T23" fmla="*/ 2147483647 h 734"/>
                <a:gd name="T24" fmla="*/ 2147483647 w 924"/>
                <a:gd name="T25" fmla="*/ 2147483647 h 734"/>
                <a:gd name="T26" fmla="*/ 2147483647 w 924"/>
                <a:gd name="T27" fmla="*/ 2147483647 h 734"/>
                <a:gd name="T28" fmla="*/ 2147483647 w 924"/>
                <a:gd name="T29" fmla="*/ 2147483647 h 734"/>
                <a:gd name="T30" fmla="*/ 0 w 924"/>
                <a:gd name="T31" fmla="*/ 2147483647 h 734"/>
                <a:gd name="T32" fmla="*/ 2147483647 w 924"/>
                <a:gd name="T33" fmla="*/ 0 h 734"/>
                <a:gd name="T34" fmla="*/ 2147483647 w 924"/>
                <a:gd name="T35" fmla="*/ 0 h 734"/>
                <a:gd name="T36" fmla="*/ 2147483647 w 924"/>
                <a:gd name="T37" fmla="*/ 0 h 734"/>
                <a:gd name="T38" fmla="*/ 2147483647 w 924"/>
                <a:gd name="T39" fmla="*/ 0 h 734"/>
                <a:gd name="T40" fmla="*/ 2147483647 w 924"/>
                <a:gd name="T41" fmla="*/ 2147483647 h 7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4"/>
                <a:gd name="T64" fmla="*/ 0 h 734"/>
                <a:gd name="T65" fmla="*/ 924 w 924"/>
                <a:gd name="T66" fmla="*/ 734 h 7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4" h="734">
                  <a:moveTo>
                    <a:pt x="463" y="124"/>
                  </a:moveTo>
                  <a:lnTo>
                    <a:pt x="327" y="459"/>
                  </a:lnTo>
                  <a:lnTo>
                    <a:pt x="597" y="459"/>
                  </a:lnTo>
                  <a:lnTo>
                    <a:pt x="463" y="124"/>
                  </a:lnTo>
                  <a:close/>
                  <a:moveTo>
                    <a:pt x="924" y="734"/>
                  </a:moveTo>
                  <a:lnTo>
                    <a:pt x="924" y="734"/>
                  </a:lnTo>
                  <a:lnTo>
                    <a:pt x="708" y="734"/>
                  </a:lnTo>
                  <a:lnTo>
                    <a:pt x="644" y="576"/>
                  </a:lnTo>
                  <a:lnTo>
                    <a:pt x="280" y="576"/>
                  </a:lnTo>
                  <a:lnTo>
                    <a:pt x="249" y="655"/>
                  </a:lnTo>
                  <a:lnTo>
                    <a:pt x="228" y="709"/>
                  </a:lnTo>
                  <a:lnTo>
                    <a:pt x="217" y="734"/>
                  </a:lnTo>
                  <a:lnTo>
                    <a:pt x="0" y="734"/>
                  </a:lnTo>
                  <a:lnTo>
                    <a:pt x="343" y="0"/>
                  </a:lnTo>
                  <a:lnTo>
                    <a:pt x="463" y="0"/>
                  </a:lnTo>
                  <a:lnTo>
                    <a:pt x="581" y="0"/>
                  </a:lnTo>
                  <a:lnTo>
                    <a:pt x="924" y="73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8440738" y="555504"/>
              <a:ext cx="71437" cy="268287"/>
            </a:xfrm>
            <a:prstGeom prst="rect">
              <a:avLst/>
            </a:pr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6769100" y="555504"/>
              <a:ext cx="285750" cy="268287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0 w 781"/>
                <a:gd name="T47" fmla="*/ 2147483647 h 734"/>
                <a:gd name="T48" fmla="*/ 0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5" y="0"/>
                  </a:moveTo>
                  <a:lnTo>
                    <a:pt x="195" y="0"/>
                  </a:lnTo>
                  <a:lnTo>
                    <a:pt x="195" y="293"/>
                  </a:lnTo>
                  <a:lnTo>
                    <a:pt x="587" y="293"/>
                  </a:lnTo>
                  <a:lnTo>
                    <a:pt x="587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7" y="734"/>
                  </a:lnTo>
                  <a:lnTo>
                    <a:pt x="587" y="411"/>
                  </a:lnTo>
                  <a:lnTo>
                    <a:pt x="525" y="411"/>
                  </a:lnTo>
                  <a:lnTo>
                    <a:pt x="390" y="411"/>
                  </a:lnTo>
                  <a:lnTo>
                    <a:pt x="195" y="411"/>
                  </a:lnTo>
                  <a:lnTo>
                    <a:pt x="195" y="734"/>
                  </a:lnTo>
                  <a:lnTo>
                    <a:pt x="0" y="734"/>
                  </a:lnTo>
                  <a:lnTo>
                    <a:pt x="0" y="367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7110413" y="555504"/>
              <a:ext cx="71437" cy="268287"/>
            </a:xfrm>
            <a:prstGeom prst="rect">
              <a:avLst/>
            </a:pr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7759700" y="547566"/>
              <a:ext cx="303213" cy="282575"/>
            </a:xfrm>
            <a:custGeom>
              <a:avLst/>
              <a:gdLst>
                <a:gd name="T0" fmla="*/ 2147483647 w 828"/>
                <a:gd name="T1" fmla="*/ 2147483647 h 771"/>
                <a:gd name="T2" fmla="*/ 2147483647 w 828"/>
                <a:gd name="T3" fmla="*/ 2147483647 h 771"/>
                <a:gd name="T4" fmla="*/ 2147483647 w 828"/>
                <a:gd name="T5" fmla="*/ 2147483647 h 771"/>
                <a:gd name="T6" fmla="*/ 2147483647 w 828"/>
                <a:gd name="T7" fmla="*/ 2147483647 h 771"/>
                <a:gd name="T8" fmla="*/ 2147483647 w 828"/>
                <a:gd name="T9" fmla="*/ 2147483647 h 771"/>
                <a:gd name="T10" fmla="*/ 2147483647 w 828"/>
                <a:gd name="T11" fmla="*/ 2147483647 h 771"/>
                <a:gd name="T12" fmla="*/ 2147483647 w 828"/>
                <a:gd name="T13" fmla="*/ 2147483647 h 771"/>
                <a:gd name="T14" fmla="*/ 2147483647 w 828"/>
                <a:gd name="T15" fmla="*/ 2147483647 h 771"/>
                <a:gd name="T16" fmla="*/ 2147483647 w 828"/>
                <a:gd name="T17" fmla="*/ 2147483647 h 771"/>
                <a:gd name="T18" fmla="*/ 2147483647 w 828"/>
                <a:gd name="T19" fmla="*/ 2147483647 h 771"/>
                <a:gd name="T20" fmla="*/ 2147483647 w 828"/>
                <a:gd name="T21" fmla="*/ 2147483647 h 771"/>
                <a:gd name="T22" fmla="*/ 2147483647 w 828"/>
                <a:gd name="T23" fmla="*/ 2147483647 h 771"/>
                <a:gd name="T24" fmla="*/ 2147483647 w 828"/>
                <a:gd name="T25" fmla="*/ 2147483647 h 771"/>
                <a:gd name="T26" fmla="*/ 2147483647 w 828"/>
                <a:gd name="T27" fmla="*/ 2147483647 h 771"/>
                <a:gd name="T28" fmla="*/ 2147483647 w 828"/>
                <a:gd name="T29" fmla="*/ 2147483647 h 771"/>
                <a:gd name="T30" fmla="*/ 2147483647 w 828"/>
                <a:gd name="T31" fmla="*/ 2147483647 h 771"/>
                <a:gd name="T32" fmla="*/ 2147483647 w 828"/>
                <a:gd name="T33" fmla="*/ 2147483647 h 771"/>
                <a:gd name="T34" fmla="*/ 2147483647 w 828"/>
                <a:gd name="T35" fmla="*/ 2147483647 h 771"/>
                <a:gd name="T36" fmla="*/ 2147483647 w 828"/>
                <a:gd name="T37" fmla="*/ 2147483647 h 771"/>
                <a:gd name="T38" fmla="*/ 2147483647 w 828"/>
                <a:gd name="T39" fmla="*/ 2147483647 h 771"/>
                <a:gd name="T40" fmla="*/ 2147483647 w 828"/>
                <a:gd name="T41" fmla="*/ 2147483647 h 771"/>
                <a:gd name="T42" fmla="*/ 2147483647 w 828"/>
                <a:gd name="T43" fmla="*/ 2147483647 h 771"/>
                <a:gd name="T44" fmla="*/ 2147483647 w 828"/>
                <a:gd name="T45" fmla="*/ 2147483647 h 771"/>
                <a:gd name="T46" fmla="*/ 2147483647 w 828"/>
                <a:gd name="T47" fmla="*/ 2147483647 h 771"/>
                <a:gd name="T48" fmla="*/ 2147483647 w 828"/>
                <a:gd name="T49" fmla="*/ 2147483647 h 771"/>
                <a:gd name="T50" fmla="*/ 2147483647 w 828"/>
                <a:gd name="T51" fmla="*/ 2147483647 h 771"/>
                <a:gd name="T52" fmla="*/ 2147483647 w 828"/>
                <a:gd name="T53" fmla="*/ 2147483647 h 771"/>
                <a:gd name="T54" fmla="*/ 2147483647 w 828"/>
                <a:gd name="T55" fmla="*/ 2147483647 h 771"/>
                <a:gd name="T56" fmla="*/ 2147483647 w 828"/>
                <a:gd name="T57" fmla="*/ 2147483647 h 771"/>
                <a:gd name="T58" fmla="*/ 2147483647 w 828"/>
                <a:gd name="T59" fmla="*/ 2147483647 h 771"/>
                <a:gd name="T60" fmla="*/ 2147483647 w 828"/>
                <a:gd name="T61" fmla="*/ 2147483647 h 771"/>
                <a:gd name="T62" fmla="*/ 2147483647 w 828"/>
                <a:gd name="T63" fmla="*/ 2147483647 h 771"/>
                <a:gd name="T64" fmla="*/ 2147483647 w 828"/>
                <a:gd name="T65" fmla="*/ 2147483647 h 771"/>
                <a:gd name="T66" fmla="*/ 2147483647 w 828"/>
                <a:gd name="T67" fmla="*/ 2147483647 h 771"/>
                <a:gd name="T68" fmla="*/ 2147483647 w 828"/>
                <a:gd name="T69" fmla="*/ 2147483647 h 771"/>
                <a:gd name="T70" fmla="*/ 2147483647 w 828"/>
                <a:gd name="T71" fmla="*/ 2147483647 h 771"/>
                <a:gd name="T72" fmla="*/ 2147483647 w 828"/>
                <a:gd name="T73" fmla="*/ 2147483647 h 771"/>
                <a:gd name="T74" fmla="*/ 2147483647 w 828"/>
                <a:gd name="T75" fmla="*/ 2147483647 h 771"/>
                <a:gd name="T76" fmla="*/ 2147483647 w 828"/>
                <a:gd name="T77" fmla="*/ 2147483647 h 771"/>
                <a:gd name="T78" fmla="*/ 2147483647 w 828"/>
                <a:gd name="T79" fmla="*/ 2147483647 h 771"/>
                <a:gd name="T80" fmla="*/ 2147483647 w 828"/>
                <a:gd name="T81" fmla="*/ 2147483647 h 771"/>
                <a:gd name="T82" fmla="*/ 2147483647 w 828"/>
                <a:gd name="T83" fmla="*/ 2147483647 h 771"/>
                <a:gd name="T84" fmla="*/ 2147483647 w 828"/>
                <a:gd name="T85" fmla="*/ 2147483647 h 771"/>
                <a:gd name="T86" fmla="*/ 2147483647 w 828"/>
                <a:gd name="T87" fmla="*/ 2147483647 h 771"/>
                <a:gd name="T88" fmla="*/ 2147483647 w 828"/>
                <a:gd name="T89" fmla="*/ 2147483647 h 771"/>
                <a:gd name="T90" fmla="*/ 2147483647 w 828"/>
                <a:gd name="T91" fmla="*/ 2147483647 h 771"/>
                <a:gd name="T92" fmla="*/ 2147483647 w 828"/>
                <a:gd name="T93" fmla="*/ 2147483647 h 771"/>
                <a:gd name="T94" fmla="*/ 2147483647 w 828"/>
                <a:gd name="T95" fmla="*/ 2147483647 h 771"/>
                <a:gd name="T96" fmla="*/ 2147483647 w 828"/>
                <a:gd name="T97" fmla="*/ 2147483647 h 771"/>
                <a:gd name="T98" fmla="*/ 2147483647 w 828"/>
                <a:gd name="T99" fmla="*/ 2147483647 h 771"/>
                <a:gd name="T100" fmla="*/ 2147483647 w 828"/>
                <a:gd name="T101" fmla="*/ 2147483647 h 7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8"/>
                <a:gd name="T154" fmla="*/ 0 h 771"/>
                <a:gd name="T155" fmla="*/ 828 w 828"/>
                <a:gd name="T156" fmla="*/ 771 h 7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8" h="771">
                  <a:moveTo>
                    <a:pt x="27" y="550"/>
                  </a:moveTo>
                  <a:lnTo>
                    <a:pt x="27" y="550"/>
                  </a:lnTo>
                  <a:lnTo>
                    <a:pt x="21" y="530"/>
                  </a:lnTo>
                  <a:lnTo>
                    <a:pt x="15" y="512"/>
                  </a:lnTo>
                  <a:lnTo>
                    <a:pt x="11" y="493"/>
                  </a:lnTo>
                  <a:lnTo>
                    <a:pt x="7" y="474"/>
                  </a:lnTo>
                  <a:lnTo>
                    <a:pt x="5" y="453"/>
                  </a:lnTo>
                  <a:lnTo>
                    <a:pt x="2" y="434"/>
                  </a:lnTo>
                  <a:lnTo>
                    <a:pt x="1" y="414"/>
                  </a:lnTo>
                  <a:lnTo>
                    <a:pt x="0" y="394"/>
                  </a:lnTo>
                  <a:lnTo>
                    <a:pt x="1" y="365"/>
                  </a:lnTo>
                  <a:lnTo>
                    <a:pt x="3" y="336"/>
                  </a:lnTo>
                  <a:lnTo>
                    <a:pt x="7" y="308"/>
                  </a:lnTo>
                  <a:lnTo>
                    <a:pt x="12" y="280"/>
                  </a:lnTo>
                  <a:lnTo>
                    <a:pt x="18" y="253"/>
                  </a:lnTo>
                  <a:lnTo>
                    <a:pt x="27" y="228"/>
                  </a:lnTo>
                  <a:lnTo>
                    <a:pt x="38" y="203"/>
                  </a:lnTo>
                  <a:lnTo>
                    <a:pt x="50" y="180"/>
                  </a:lnTo>
                  <a:lnTo>
                    <a:pt x="66" y="156"/>
                  </a:lnTo>
                  <a:lnTo>
                    <a:pt x="84" y="135"/>
                  </a:lnTo>
                  <a:lnTo>
                    <a:pt x="102" y="114"/>
                  </a:lnTo>
                  <a:lnTo>
                    <a:pt x="122" y="95"/>
                  </a:lnTo>
                  <a:lnTo>
                    <a:pt x="143" y="78"/>
                  </a:lnTo>
                  <a:lnTo>
                    <a:pt x="167" y="63"/>
                  </a:lnTo>
                  <a:lnTo>
                    <a:pt x="192" y="50"/>
                  </a:lnTo>
                  <a:lnTo>
                    <a:pt x="217" y="40"/>
                  </a:lnTo>
                  <a:lnTo>
                    <a:pt x="243" y="31"/>
                  </a:lnTo>
                  <a:lnTo>
                    <a:pt x="268" y="22"/>
                  </a:lnTo>
                  <a:lnTo>
                    <a:pt x="295" y="16"/>
                  </a:lnTo>
                  <a:lnTo>
                    <a:pt x="322" y="11"/>
                  </a:lnTo>
                  <a:lnTo>
                    <a:pt x="350" y="6"/>
                  </a:lnTo>
                  <a:lnTo>
                    <a:pt x="376" y="3"/>
                  </a:lnTo>
                  <a:lnTo>
                    <a:pt x="405" y="1"/>
                  </a:lnTo>
                  <a:lnTo>
                    <a:pt x="433" y="0"/>
                  </a:lnTo>
                  <a:lnTo>
                    <a:pt x="465" y="1"/>
                  </a:lnTo>
                  <a:lnTo>
                    <a:pt x="497" y="4"/>
                  </a:lnTo>
                  <a:lnTo>
                    <a:pt x="529" y="9"/>
                  </a:lnTo>
                  <a:lnTo>
                    <a:pt x="560" y="14"/>
                  </a:lnTo>
                  <a:lnTo>
                    <a:pt x="590" y="21"/>
                  </a:lnTo>
                  <a:lnTo>
                    <a:pt x="620" y="30"/>
                  </a:lnTo>
                  <a:lnTo>
                    <a:pt x="650" y="41"/>
                  </a:lnTo>
                  <a:lnTo>
                    <a:pt x="678" y="52"/>
                  </a:lnTo>
                  <a:lnTo>
                    <a:pt x="691" y="59"/>
                  </a:lnTo>
                  <a:lnTo>
                    <a:pt x="703" y="65"/>
                  </a:lnTo>
                  <a:lnTo>
                    <a:pt x="715" y="73"/>
                  </a:lnTo>
                  <a:lnTo>
                    <a:pt x="727" y="81"/>
                  </a:lnTo>
                  <a:lnTo>
                    <a:pt x="739" y="90"/>
                  </a:lnTo>
                  <a:lnTo>
                    <a:pt x="748" y="99"/>
                  </a:lnTo>
                  <a:lnTo>
                    <a:pt x="759" y="109"/>
                  </a:lnTo>
                  <a:lnTo>
                    <a:pt x="767" y="120"/>
                  </a:lnTo>
                  <a:lnTo>
                    <a:pt x="776" y="130"/>
                  </a:lnTo>
                  <a:lnTo>
                    <a:pt x="785" y="142"/>
                  </a:lnTo>
                  <a:lnTo>
                    <a:pt x="792" y="155"/>
                  </a:lnTo>
                  <a:lnTo>
                    <a:pt x="798" y="168"/>
                  </a:lnTo>
                  <a:lnTo>
                    <a:pt x="804" y="181"/>
                  </a:lnTo>
                  <a:lnTo>
                    <a:pt x="809" y="194"/>
                  </a:lnTo>
                  <a:lnTo>
                    <a:pt x="813" y="207"/>
                  </a:lnTo>
                  <a:lnTo>
                    <a:pt x="817" y="221"/>
                  </a:lnTo>
                  <a:lnTo>
                    <a:pt x="821" y="245"/>
                  </a:lnTo>
                  <a:lnTo>
                    <a:pt x="824" y="268"/>
                  </a:lnTo>
                  <a:lnTo>
                    <a:pt x="620" y="268"/>
                  </a:lnTo>
                  <a:lnTo>
                    <a:pt x="619" y="253"/>
                  </a:lnTo>
                  <a:lnTo>
                    <a:pt x="617" y="240"/>
                  </a:lnTo>
                  <a:lnTo>
                    <a:pt x="614" y="226"/>
                  </a:lnTo>
                  <a:lnTo>
                    <a:pt x="609" y="212"/>
                  </a:lnTo>
                  <a:lnTo>
                    <a:pt x="603" y="197"/>
                  </a:lnTo>
                  <a:lnTo>
                    <a:pt x="594" y="183"/>
                  </a:lnTo>
                  <a:lnTo>
                    <a:pt x="585" y="170"/>
                  </a:lnTo>
                  <a:lnTo>
                    <a:pt x="574" y="159"/>
                  </a:lnTo>
                  <a:lnTo>
                    <a:pt x="561" y="149"/>
                  </a:lnTo>
                  <a:lnTo>
                    <a:pt x="547" y="140"/>
                  </a:lnTo>
                  <a:lnTo>
                    <a:pt x="533" y="133"/>
                  </a:lnTo>
                  <a:lnTo>
                    <a:pt x="519" y="127"/>
                  </a:lnTo>
                  <a:lnTo>
                    <a:pt x="497" y="122"/>
                  </a:lnTo>
                  <a:lnTo>
                    <a:pt x="477" y="118"/>
                  </a:lnTo>
                  <a:lnTo>
                    <a:pt x="455" y="115"/>
                  </a:lnTo>
                  <a:lnTo>
                    <a:pt x="433" y="114"/>
                  </a:lnTo>
                  <a:lnTo>
                    <a:pt x="408" y="115"/>
                  </a:lnTo>
                  <a:lnTo>
                    <a:pt x="384" y="119"/>
                  </a:lnTo>
                  <a:lnTo>
                    <a:pt x="359" y="124"/>
                  </a:lnTo>
                  <a:lnTo>
                    <a:pt x="337" y="130"/>
                  </a:lnTo>
                  <a:lnTo>
                    <a:pt x="319" y="139"/>
                  </a:lnTo>
                  <a:lnTo>
                    <a:pt x="302" y="149"/>
                  </a:lnTo>
                  <a:lnTo>
                    <a:pt x="286" y="159"/>
                  </a:lnTo>
                  <a:lnTo>
                    <a:pt x="272" y="172"/>
                  </a:lnTo>
                  <a:lnTo>
                    <a:pt x="259" y="187"/>
                  </a:lnTo>
                  <a:lnTo>
                    <a:pt x="248" y="203"/>
                  </a:lnTo>
                  <a:lnTo>
                    <a:pt x="239" y="220"/>
                  </a:lnTo>
                  <a:lnTo>
                    <a:pt x="231" y="238"/>
                  </a:lnTo>
                  <a:lnTo>
                    <a:pt x="225" y="257"/>
                  </a:lnTo>
                  <a:lnTo>
                    <a:pt x="219" y="276"/>
                  </a:lnTo>
                  <a:lnTo>
                    <a:pt x="215" y="294"/>
                  </a:lnTo>
                  <a:lnTo>
                    <a:pt x="211" y="313"/>
                  </a:lnTo>
                  <a:lnTo>
                    <a:pt x="208" y="334"/>
                  </a:lnTo>
                  <a:lnTo>
                    <a:pt x="205" y="353"/>
                  </a:lnTo>
                  <a:lnTo>
                    <a:pt x="204" y="373"/>
                  </a:lnTo>
                  <a:lnTo>
                    <a:pt x="204" y="394"/>
                  </a:lnTo>
                  <a:lnTo>
                    <a:pt x="204" y="410"/>
                  </a:lnTo>
                  <a:lnTo>
                    <a:pt x="205" y="427"/>
                  </a:lnTo>
                  <a:lnTo>
                    <a:pt x="209" y="459"/>
                  </a:lnTo>
                  <a:lnTo>
                    <a:pt x="215" y="491"/>
                  </a:lnTo>
                  <a:lnTo>
                    <a:pt x="223" y="522"/>
                  </a:lnTo>
                  <a:lnTo>
                    <a:pt x="229" y="541"/>
                  </a:lnTo>
                  <a:lnTo>
                    <a:pt x="239" y="560"/>
                  </a:lnTo>
                  <a:lnTo>
                    <a:pt x="249" y="577"/>
                  </a:lnTo>
                  <a:lnTo>
                    <a:pt x="262" y="592"/>
                  </a:lnTo>
                  <a:lnTo>
                    <a:pt x="277" y="606"/>
                  </a:lnTo>
                  <a:lnTo>
                    <a:pt x="293" y="619"/>
                  </a:lnTo>
                  <a:lnTo>
                    <a:pt x="310" y="630"/>
                  </a:lnTo>
                  <a:lnTo>
                    <a:pt x="328" y="638"/>
                  </a:lnTo>
                  <a:lnTo>
                    <a:pt x="354" y="646"/>
                  </a:lnTo>
                  <a:lnTo>
                    <a:pt x="380" y="652"/>
                  </a:lnTo>
                  <a:lnTo>
                    <a:pt x="405" y="656"/>
                  </a:lnTo>
                  <a:lnTo>
                    <a:pt x="419" y="657"/>
                  </a:lnTo>
                  <a:lnTo>
                    <a:pt x="433" y="658"/>
                  </a:lnTo>
                  <a:lnTo>
                    <a:pt x="457" y="657"/>
                  </a:lnTo>
                  <a:lnTo>
                    <a:pt x="479" y="653"/>
                  </a:lnTo>
                  <a:lnTo>
                    <a:pt x="501" y="649"/>
                  </a:lnTo>
                  <a:lnTo>
                    <a:pt x="523" y="644"/>
                  </a:lnTo>
                  <a:lnTo>
                    <a:pt x="537" y="638"/>
                  </a:lnTo>
                  <a:lnTo>
                    <a:pt x="549" y="631"/>
                  </a:lnTo>
                  <a:lnTo>
                    <a:pt x="562" y="623"/>
                  </a:lnTo>
                  <a:lnTo>
                    <a:pt x="573" y="614"/>
                  </a:lnTo>
                  <a:lnTo>
                    <a:pt x="584" y="604"/>
                  </a:lnTo>
                  <a:lnTo>
                    <a:pt x="593" y="592"/>
                  </a:lnTo>
                  <a:lnTo>
                    <a:pt x="601" y="581"/>
                  </a:lnTo>
                  <a:lnTo>
                    <a:pt x="607" y="567"/>
                  </a:lnTo>
                  <a:lnTo>
                    <a:pt x="615" y="549"/>
                  </a:lnTo>
                  <a:lnTo>
                    <a:pt x="620" y="529"/>
                  </a:lnTo>
                  <a:lnTo>
                    <a:pt x="622" y="509"/>
                  </a:lnTo>
                  <a:lnTo>
                    <a:pt x="623" y="489"/>
                  </a:lnTo>
                  <a:lnTo>
                    <a:pt x="828" y="489"/>
                  </a:lnTo>
                  <a:lnTo>
                    <a:pt x="827" y="506"/>
                  </a:lnTo>
                  <a:lnTo>
                    <a:pt x="825" y="524"/>
                  </a:lnTo>
                  <a:lnTo>
                    <a:pt x="822" y="541"/>
                  </a:lnTo>
                  <a:lnTo>
                    <a:pt x="819" y="558"/>
                  </a:lnTo>
                  <a:lnTo>
                    <a:pt x="815" y="571"/>
                  </a:lnTo>
                  <a:lnTo>
                    <a:pt x="810" y="585"/>
                  </a:lnTo>
                  <a:lnTo>
                    <a:pt x="805" y="598"/>
                  </a:lnTo>
                  <a:lnTo>
                    <a:pt x="800" y="610"/>
                  </a:lnTo>
                  <a:lnTo>
                    <a:pt x="793" y="622"/>
                  </a:lnTo>
                  <a:lnTo>
                    <a:pt x="786" y="634"/>
                  </a:lnTo>
                  <a:lnTo>
                    <a:pt x="778" y="645"/>
                  </a:lnTo>
                  <a:lnTo>
                    <a:pt x="770" y="656"/>
                  </a:lnTo>
                  <a:lnTo>
                    <a:pt x="760" y="666"/>
                  </a:lnTo>
                  <a:lnTo>
                    <a:pt x="750" y="676"/>
                  </a:lnTo>
                  <a:lnTo>
                    <a:pt x="741" y="684"/>
                  </a:lnTo>
                  <a:lnTo>
                    <a:pt x="730" y="693"/>
                  </a:lnTo>
                  <a:lnTo>
                    <a:pt x="718" y="700"/>
                  </a:lnTo>
                  <a:lnTo>
                    <a:pt x="708" y="708"/>
                  </a:lnTo>
                  <a:lnTo>
                    <a:pt x="695" y="714"/>
                  </a:lnTo>
                  <a:lnTo>
                    <a:pt x="683" y="720"/>
                  </a:lnTo>
                  <a:lnTo>
                    <a:pt x="653" y="731"/>
                  </a:lnTo>
                  <a:lnTo>
                    <a:pt x="623" y="741"/>
                  </a:lnTo>
                  <a:lnTo>
                    <a:pt x="593" y="751"/>
                  </a:lnTo>
                  <a:lnTo>
                    <a:pt x="562" y="757"/>
                  </a:lnTo>
                  <a:lnTo>
                    <a:pt x="530" y="764"/>
                  </a:lnTo>
                  <a:lnTo>
                    <a:pt x="498" y="768"/>
                  </a:lnTo>
                  <a:lnTo>
                    <a:pt x="466" y="770"/>
                  </a:lnTo>
                  <a:lnTo>
                    <a:pt x="433" y="771"/>
                  </a:lnTo>
                  <a:lnTo>
                    <a:pt x="407" y="770"/>
                  </a:lnTo>
                  <a:lnTo>
                    <a:pt x="382" y="769"/>
                  </a:lnTo>
                  <a:lnTo>
                    <a:pt x="357" y="767"/>
                  </a:lnTo>
                  <a:lnTo>
                    <a:pt x="332" y="764"/>
                  </a:lnTo>
                  <a:lnTo>
                    <a:pt x="307" y="759"/>
                  </a:lnTo>
                  <a:lnTo>
                    <a:pt x="283" y="754"/>
                  </a:lnTo>
                  <a:lnTo>
                    <a:pt x="259" y="748"/>
                  </a:lnTo>
                  <a:lnTo>
                    <a:pt x="235" y="741"/>
                  </a:lnTo>
                  <a:lnTo>
                    <a:pt x="218" y="735"/>
                  </a:lnTo>
                  <a:lnTo>
                    <a:pt x="201" y="727"/>
                  </a:lnTo>
                  <a:lnTo>
                    <a:pt x="184" y="720"/>
                  </a:lnTo>
                  <a:lnTo>
                    <a:pt x="168" y="711"/>
                  </a:lnTo>
                  <a:lnTo>
                    <a:pt x="152" y="702"/>
                  </a:lnTo>
                  <a:lnTo>
                    <a:pt x="137" y="692"/>
                  </a:lnTo>
                  <a:lnTo>
                    <a:pt x="122" y="680"/>
                  </a:lnTo>
                  <a:lnTo>
                    <a:pt x="108" y="668"/>
                  </a:lnTo>
                  <a:lnTo>
                    <a:pt x="94" y="657"/>
                  </a:lnTo>
                  <a:lnTo>
                    <a:pt x="83" y="643"/>
                  </a:lnTo>
                  <a:lnTo>
                    <a:pt x="71" y="629"/>
                  </a:lnTo>
                  <a:lnTo>
                    <a:pt x="60" y="614"/>
                  </a:lnTo>
                  <a:lnTo>
                    <a:pt x="49" y="599"/>
                  </a:lnTo>
                  <a:lnTo>
                    <a:pt x="41" y="583"/>
                  </a:lnTo>
                  <a:lnTo>
                    <a:pt x="33" y="567"/>
                  </a:lnTo>
                  <a:lnTo>
                    <a:pt x="27" y="55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2" name="Freeform 18"/>
            <p:cNvSpPr>
              <a:spLocks/>
            </p:cNvSpPr>
            <p:nvPr/>
          </p:nvSpPr>
          <p:spPr bwMode="auto">
            <a:xfrm>
              <a:off x="6642100" y="898404"/>
              <a:ext cx="65088" cy="169862"/>
            </a:xfrm>
            <a:custGeom>
              <a:avLst/>
              <a:gdLst>
                <a:gd name="T0" fmla="*/ 2147483647 w 180"/>
                <a:gd name="T1" fmla="*/ 2147483647 h 464"/>
                <a:gd name="T2" fmla="*/ 0 w 180"/>
                <a:gd name="T3" fmla="*/ 2147483647 h 464"/>
                <a:gd name="T4" fmla="*/ 0 w 180"/>
                <a:gd name="T5" fmla="*/ 2147483647 h 464"/>
                <a:gd name="T6" fmla="*/ 2147483647 w 180"/>
                <a:gd name="T7" fmla="*/ 2147483647 h 464"/>
                <a:gd name="T8" fmla="*/ 2147483647 w 180"/>
                <a:gd name="T9" fmla="*/ 2147483647 h 464"/>
                <a:gd name="T10" fmla="*/ 2147483647 w 180"/>
                <a:gd name="T11" fmla="*/ 2147483647 h 464"/>
                <a:gd name="T12" fmla="*/ 2147483647 w 180"/>
                <a:gd name="T13" fmla="*/ 2147483647 h 464"/>
                <a:gd name="T14" fmla="*/ 2147483647 w 180"/>
                <a:gd name="T15" fmla="*/ 2147483647 h 464"/>
                <a:gd name="T16" fmla="*/ 2147483647 w 180"/>
                <a:gd name="T17" fmla="*/ 2147483647 h 464"/>
                <a:gd name="T18" fmla="*/ 2147483647 w 180"/>
                <a:gd name="T19" fmla="*/ 2147483647 h 464"/>
                <a:gd name="T20" fmla="*/ 2147483647 w 180"/>
                <a:gd name="T21" fmla="*/ 2147483647 h 464"/>
                <a:gd name="T22" fmla="*/ 2147483647 w 180"/>
                <a:gd name="T23" fmla="*/ 2147483647 h 464"/>
                <a:gd name="T24" fmla="*/ 2147483647 w 180"/>
                <a:gd name="T25" fmla="*/ 2147483647 h 464"/>
                <a:gd name="T26" fmla="*/ 2147483647 w 180"/>
                <a:gd name="T27" fmla="*/ 2147483647 h 464"/>
                <a:gd name="T28" fmla="*/ 2147483647 w 180"/>
                <a:gd name="T29" fmla="*/ 2147483647 h 464"/>
                <a:gd name="T30" fmla="*/ 2147483647 w 180"/>
                <a:gd name="T31" fmla="*/ 2147483647 h 464"/>
                <a:gd name="T32" fmla="*/ 2147483647 w 180"/>
                <a:gd name="T33" fmla="*/ 2147483647 h 464"/>
                <a:gd name="T34" fmla="*/ 2147483647 w 180"/>
                <a:gd name="T35" fmla="*/ 2147483647 h 464"/>
                <a:gd name="T36" fmla="*/ 2147483647 w 180"/>
                <a:gd name="T37" fmla="*/ 0 h 464"/>
                <a:gd name="T38" fmla="*/ 2147483647 w 180"/>
                <a:gd name="T39" fmla="*/ 2147483647 h 4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464"/>
                <a:gd name="T62" fmla="*/ 180 w 180"/>
                <a:gd name="T63" fmla="*/ 464 h 4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464">
                  <a:moveTo>
                    <a:pt x="173" y="1"/>
                  </a:moveTo>
                  <a:lnTo>
                    <a:pt x="0" y="17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9" y="46"/>
                  </a:lnTo>
                  <a:lnTo>
                    <a:pt x="46" y="48"/>
                  </a:lnTo>
                  <a:lnTo>
                    <a:pt x="58" y="53"/>
                  </a:lnTo>
                  <a:lnTo>
                    <a:pt x="63" y="55"/>
                  </a:lnTo>
                  <a:lnTo>
                    <a:pt x="66" y="57"/>
                  </a:lnTo>
                  <a:lnTo>
                    <a:pt x="69" y="60"/>
                  </a:lnTo>
                  <a:lnTo>
                    <a:pt x="72" y="63"/>
                  </a:lnTo>
                  <a:lnTo>
                    <a:pt x="73" y="68"/>
                  </a:lnTo>
                  <a:lnTo>
                    <a:pt x="74" y="73"/>
                  </a:lnTo>
                  <a:lnTo>
                    <a:pt x="75" y="85"/>
                  </a:lnTo>
                  <a:lnTo>
                    <a:pt x="75" y="102"/>
                  </a:lnTo>
                  <a:lnTo>
                    <a:pt x="75" y="464"/>
                  </a:lnTo>
                  <a:lnTo>
                    <a:pt x="180" y="464"/>
                  </a:lnTo>
                  <a:lnTo>
                    <a:pt x="180" y="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auto">
            <a:xfrm>
              <a:off x="6742113" y="947616"/>
              <a:ext cx="133350" cy="120650"/>
            </a:xfrm>
            <a:custGeom>
              <a:avLst/>
              <a:gdLst>
                <a:gd name="T0" fmla="*/ 2147483647 w 366"/>
                <a:gd name="T1" fmla="*/ 2147483647 h 327"/>
                <a:gd name="T2" fmla="*/ 2147483647 w 366"/>
                <a:gd name="T3" fmla="*/ 2147483647 h 327"/>
                <a:gd name="T4" fmla="*/ 2147483647 w 366"/>
                <a:gd name="T5" fmla="*/ 2147483647 h 327"/>
                <a:gd name="T6" fmla="*/ 2147483647 w 366"/>
                <a:gd name="T7" fmla="*/ 2147483647 h 327"/>
                <a:gd name="T8" fmla="*/ 2147483647 w 366"/>
                <a:gd name="T9" fmla="*/ 2147483647 h 327"/>
                <a:gd name="T10" fmla="*/ 2147483647 w 366"/>
                <a:gd name="T11" fmla="*/ 2147483647 h 327"/>
                <a:gd name="T12" fmla="*/ 2147483647 w 366"/>
                <a:gd name="T13" fmla="*/ 2147483647 h 327"/>
                <a:gd name="T14" fmla="*/ 2147483647 w 366"/>
                <a:gd name="T15" fmla="*/ 0 h 327"/>
                <a:gd name="T16" fmla="*/ 0 w 366"/>
                <a:gd name="T17" fmla="*/ 2147483647 h 327"/>
                <a:gd name="T18" fmla="*/ 2147483647 w 366"/>
                <a:gd name="T19" fmla="*/ 2147483647 h 327"/>
                <a:gd name="T20" fmla="*/ 2147483647 w 366"/>
                <a:gd name="T21" fmla="*/ 2147483647 h 327"/>
                <a:gd name="T22" fmla="*/ 2147483647 w 366"/>
                <a:gd name="T23" fmla="*/ 2147483647 h 327"/>
                <a:gd name="T24" fmla="*/ 2147483647 w 366"/>
                <a:gd name="T25" fmla="*/ 2147483647 h 327"/>
                <a:gd name="T26" fmla="*/ 2147483647 w 366"/>
                <a:gd name="T27" fmla="*/ 2147483647 h 327"/>
                <a:gd name="T28" fmla="*/ 2147483647 w 366"/>
                <a:gd name="T29" fmla="*/ 2147483647 h 327"/>
                <a:gd name="T30" fmla="*/ 2147483647 w 366"/>
                <a:gd name="T31" fmla="*/ 2147483647 h 327"/>
                <a:gd name="T32" fmla="*/ 2147483647 w 366"/>
                <a:gd name="T33" fmla="*/ 2147483647 h 327"/>
                <a:gd name="T34" fmla="*/ 2147483647 w 366"/>
                <a:gd name="T35" fmla="*/ 2147483647 h 327"/>
                <a:gd name="T36" fmla="*/ 2147483647 w 366"/>
                <a:gd name="T37" fmla="*/ 2147483647 h 327"/>
                <a:gd name="T38" fmla="*/ 2147483647 w 366"/>
                <a:gd name="T39" fmla="*/ 2147483647 h 327"/>
                <a:gd name="T40" fmla="*/ 2147483647 w 366"/>
                <a:gd name="T41" fmla="*/ 2147483647 h 327"/>
                <a:gd name="T42" fmla="*/ 2147483647 w 366"/>
                <a:gd name="T43" fmla="*/ 2147483647 h 327"/>
                <a:gd name="T44" fmla="*/ 2147483647 w 366"/>
                <a:gd name="T45" fmla="*/ 2147483647 h 327"/>
                <a:gd name="T46" fmla="*/ 2147483647 w 366"/>
                <a:gd name="T47" fmla="*/ 2147483647 h 327"/>
                <a:gd name="T48" fmla="*/ 2147483647 w 366"/>
                <a:gd name="T49" fmla="*/ 2147483647 h 327"/>
                <a:gd name="T50" fmla="*/ 2147483647 w 366"/>
                <a:gd name="T51" fmla="*/ 2147483647 h 327"/>
                <a:gd name="T52" fmla="*/ 2147483647 w 366"/>
                <a:gd name="T53" fmla="*/ 2147483647 h 327"/>
                <a:gd name="T54" fmla="*/ 2147483647 w 366"/>
                <a:gd name="T55" fmla="*/ 2147483647 h 327"/>
                <a:gd name="T56" fmla="*/ 2147483647 w 366"/>
                <a:gd name="T57" fmla="*/ 2147483647 h 327"/>
                <a:gd name="T58" fmla="*/ 2147483647 w 366"/>
                <a:gd name="T59" fmla="*/ 2147483647 h 327"/>
                <a:gd name="T60" fmla="*/ 2147483647 w 366"/>
                <a:gd name="T61" fmla="*/ 2147483647 h 327"/>
                <a:gd name="T62" fmla="*/ 2147483647 w 366"/>
                <a:gd name="T63" fmla="*/ 2147483647 h 327"/>
                <a:gd name="T64" fmla="*/ 2147483647 w 366"/>
                <a:gd name="T65" fmla="*/ 2147483647 h 327"/>
                <a:gd name="T66" fmla="*/ 2147483647 w 366"/>
                <a:gd name="T67" fmla="*/ 2147483647 h 327"/>
                <a:gd name="T68" fmla="*/ 2147483647 w 366"/>
                <a:gd name="T69" fmla="*/ 2147483647 h 327"/>
                <a:gd name="T70" fmla="*/ 2147483647 w 366"/>
                <a:gd name="T71" fmla="*/ 2147483647 h 327"/>
                <a:gd name="T72" fmla="*/ 2147483647 w 366"/>
                <a:gd name="T73" fmla="*/ 2147483647 h 327"/>
                <a:gd name="T74" fmla="*/ 2147483647 w 366"/>
                <a:gd name="T75" fmla="*/ 2147483647 h 327"/>
                <a:gd name="T76" fmla="*/ 2147483647 w 366"/>
                <a:gd name="T77" fmla="*/ 2147483647 h 327"/>
                <a:gd name="T78" fmla="*/ 2147483647 w 366"/>
                <a:gd name="T79" fmla="*/ 2147483647 h 327"/>
                <a:gd name="T80" fmla="*/ 2147483647 w 366"/>
                <a:gd name="T81" fmla="*/ 2147483647 h 3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6"/>
                <a:gd name="T124" fmla="*/ 0 h 327"/>
                <a:gd name="T125" fmla="*/ 366 w 366"/>
                <a:gd name="T126" fmla="*/ 327 h 3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6" h="327">
                  <a:moveTo>
                    <a:pt x="269" y="1"/>
                  </a:moveTo>
                  <a:lnTo>
                    <a:pt x="269" y="1"/>
                  </a:lnTo>
                  <a:lnTo>
                    <a:pt x="257" y="2"/>
                  </a:lnTo>
                  <a:lnTo>
                    <a:pt x="246" y="3"/>
                  </a:lnTo>
                  <a:lnTo>
                    <a:pt x="236" y="5"/>
                  </a:lnTo>
                  <a:lnTo>
                    <a:pt x="226" y="9"/>
                  </a:lnTo>
                  <a:lnTo>
                    <a:pt x="216" y="12"/>
                  </a:lnTo>
                  <a:lnTo>
                    <a:pt x="207" y="16"/>
                  </a:lnTo>
                  <a:lnTo>
                    <a:pt x="199" y="21"/>
                  </a:lnTo>
                  <a:lnTo>
                    <a:pt x="191" y="27"/>
                  </a:lnTo>
                  <a:lnTo>
                    <a:pt x="177" y="37"/>
                  </a:lnTo>
                  <a:lnTo>
                    <a:pt x="166" y="49"/>
                  </a:lnTo>
                  <a:lnTo>
                    <a:pt x="156" y="61"/>
                  </a:lnTo>
                  <a:lnTo>
                    <a:pt x="148" y="72"/>
                  </a:lnTo>
                  <a:lnTo>
                    <a:pt x="148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22" y="49"/>
                  </a:lnTo>
                  <a:lnTo>
                    <a:pt x="34" y="51"/>
                  </a:lnTo>
                  <a:lnTo>
                    <a:pt x="43" y="55"/>
                  </a:lnTo>
                  <a:lnTo>
                    <a:pt x="47" y="57"/>
                  </a:lnTo>
                  <a:lnTo>
                    <a:pt x="51" y="59"/>
                  </a:lnTo>
                  <a:lnTo>
                    <a:pt x="53" y="62"/>
                  </a:lnTo>
                  <a:lnTo>
                    <a:pt x="56" y="66"/>
                  </a:lnTo>
                  <a:lnTo>
                    <a:pt x="59" y="75"/>
                  </a:lnTo>
                  <a:lnTo>
                    <a:pt x="60" y="87"/>
                  </a:lnTo>
                  <a:lnTo>
                    <a:pt x="61" y="101"/>
                  </a:lnTo>
                  <a:lnTo>
                    <a:pt x="61" y="327"/>
                  </a:lnTo>
                  <a:lnTo>
                    <a:pt x="148" y="327"/>
                  </a:lnTo>
                  <a:lnTo>
                    <a:pt x="148" y="160"/>
                  </a:lnTo>
                  <a:lnTo>
                    <a:pt x="149" y="152"/>
                  </a:lnTo>
                  <a:lnTo>
                    <a:pt x="150" y="143"/>
                  </a:lnTo>
                  <a:lnTo>
                    <a:pt x="152" y="135"/>
                  </a:lnTo>
                  <a:lnTo>
                    <a:pt x="155" y="126"/>
                  </a:lnTo>
                  <a:lnTo>
                    <a:pt x="160" y="118"/>
                  </a:lnTo>
                  <a:lnTo>
                    <a:pt x="164" y="109"/>
                  </a:lnTo>
                  <a:lnTo>
                    <a:pt x="169" y="101"/>
                  </a:lnTo>
                  <a:lnTo>
                    <a:pt x="175" y="93"/>
                  </a:lnTo>
                  <a:lnTo>
                    <a:pt x="181" y="86"/>
                  </a:lnTo>
                  <a:lnTo>
                    <a:pt x="187" y="79"/>
                  </a:lnTo>
                  <a:lnTo>
                    <a:pt x="195" y="74"/>
                  </a:lnTo>
                  <a:lnTo>
                    <a:pt x="202" y="68"/>
                  </a:lnTo>
                  <a:lnTo>
                    <a:pt x="210" y="64"/>
                  </a:lnTo>
                  <a:lnTo>
                    <a:pt x="218" y="61"/>
                  </a:lnTo>
                  <a:lnTo>
                    <a:pt x="226" y="59"/>
                  </a:lnTo>
                  <a:lnTo>
                    <a:pt x="234" y="59"/>
                  </a:lnTo>
                  <a:lnTo>
                    <a:pt x="242" y="59"/>
                  </a:lnTo>
                  <a:lnTo>
                    <a:pt x="248" y="60"/>
                  </a:lnTo>
                  <a:lnTo>
                    <a:pt x="255" y="62"/>
                  </a:lnTo>
                  <a:lnTo>
                    <a:pt x="259" y="65"/>
                  </a:lnTo>
                  <a:lnTo>
                    <a:pt x="263" y="68"/>
                  </a:lnTo>
                  <a:lnTo>
                    <a:pt x="267" y="73"/>
                  </a:lnTo>
                  <a:lnTo>
                    <a:pt x="270" y="78"/>
                  </a:lnTo>
                  <a:lnTo>
                    <a:pt x="272" y="83"/>
                  </a:lnTo>
                  <a:lnTo>
                    <a:pt x="276" y="96"/>
                  </a:lnTo>
                  <a:lnTo>
                    <a:pt x="277" y="112"/>
                  </a:lnTo>
                  <a:lnTo>
                    <a:pt x="278" y="130"/>
                  </a:lnTo>
                  <a:lnTo>
                    <a:pt x="278" y="151"/>
                  </a:lnTo>
                  <a:lnTo>
                    <a:pt x="278" y="327"/>
                  </a:lnTo>
                  <a:lnTo>
                    <a:pt x="366" y="327"/>
                  </a:lnTo>
                  <a:lnTo>
                    <a:pt x="366" y="101"/>
                  </a:lnTo>
                  <a:lnTo>
                    <a:pt x="366" y="89"/>
                  </a:lnTo>
                  <a:lnTo>
                    <a:pt x="365" y="78"/>
                  </a:lnTo>
                  <a:lnTo>
                    <a:pt x="363" y="67"/>
                  </a:lnTo>
                  <a:lnTo>
                    <a:pt x="359" y="58"/>
                  </a:lnTo>
                  <a:lnTo>
                    <a:pt x="356" y="49"/>
                  </a:lnTo>
                  <a:lnTo>
                    <a:pt x="352" y="41"/>
                  </a:lnTo>
                  <a:lnTo>
                    <a:pt x="347" y="33"/>
                  </a:lnTo>
                  <a:lnTo>
                    <a:pt x="341" y="27"/>
                  </a:lnTo>
                  <a:lnTo>
                    <a:pt x="335" y="21"/>
                  </a:lnTo>
                  <a:lnTo>
                    <a:pt x="327" y="16"/>
                  </a:lnTo>
                  <a:lnTo>
                    <a:pt x="320" y="12"/>
                  </a:lnTo>
                  <a:lnTo>
                    <a:pt x="310" y="7"/>
                  </a:lnTo>
                  <a:lnTo>
                    <a:pt x="302" y="5"/>
                  </a:lnTo>
                  <a:lnTo>
                    <a:pt x="291" y="3"/>
                  </a:lnTo>
                  <a:lnTo>
                    <a:pt x="280" y="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4" name="Freeform 22"/>
            <p:cNvSpPr>
              <a:spLocks/>
            </p:cNvSpPr>
            <p:nvPr/>
          </p:nvSpPr>
          <p:spPr bwMode="auto">
            <a:xfrm>
              <a:off x="6911975" y="949204"/>
              <a:ext cx="90488" cy="120650"/>
            </a:xfrm>
            <a:custGeom>
              <a:avLst/>
              <a:gdLst>
                <a:gd name="T0" fmla="*/ 2147483647 w 245"/>
                <a:gd name="T1" fmla="*/ 2147483647 h 334"/>
                <a:gd name="T2" fmla="*/ 2147483647 w 245"/>
                <a:gd name="T3" fmla="*/ 2147483647 h 334"/>
                <a:gd name="T4" fmla="*/ 2147483647 w 245"/>
                <a:gd name="T5" fmla="*/ 2147483647 h 334"/>
                <a:gd name="T6" fmla="*/ 2147483647 w 245"/>
                <a:gd name="T7" fmla="*/ 2147483647 h 334"/>
                <a:gd name="T8" fmla="*/ 2147483647 w 245"/>
                <a:gd name="T9" fmla="*/ 2147483647 h 334"/>
                <a:gd name="T10" fmla="*/ 2147483647 w 245"/>
                <a:gd name="T11" fmla="*/ 2147483647 h 334"/>
                <a:gd name="T12" fmla="*/ 2147483647 w 245"/>
                <a:gd name="T13" fmla="*/ 2147483647 h 334"/>
                <a:gd name="T14" fmla="*/ 2147483647 w 245"/>
                <a:gd name="T15" fmla="*/ 2147483647 h 334"/>
                <a:gd name="T16" fmla="*/ 2147483647 w 245"/>
                <a:gd name="T17" fmla="*/ 2147483647 h 334"/>
                <a:gd name="T18" fmla="*/ 2147483647 w 245"/>
                <a:gd name="T19" fmla="*/ 2147483647 h 334"/>
                <a:gd name="T20" fmla="*/ 2147483647 w 245"/>
                <a:gd name="T21" fmla="*/ 2147483647 h 334"/>
                <a:gd name="T22" fmla="*/ 2147483647 w 245"/>
                <a:gd name="T23" fmla="*/ 2147483647 h 334"/>
                <a:gd name="T24" fmla="*/ 2147483647 w 245"/>
                <a:gd name="T25" fmla="*/ 2147483647 h 334"/>
                <a:gd name="T26" fmla="*/ 2147483647 w 245"/>
                <a:gd name="T27" fmla="*/ 2147483647 h 334"/>
                <a:gd name="T28" fmla="*/ 2147483647 w 245"/>
                <a:gd name="T29" fmla="*/ 2147483647 h 334"/>
                <a:gd name="T30" fmla="*/ 2147483647 w 245"/>
                <a:gd name="T31" fmla="*/ 2147483647 h 334"/>
                <a:gd name="T32" fmla="*/ 2147483647 w 245"/>
                <a:gd name="T33" fmla="*/ 2147483647 h 334"/>
                <a:gd name="T34" fmla="*/ 0 w 245"/>
                <a:gd name="T35" fmla="*/ 2147483647 h 334"/>
                <a:gd name="T36" fmla="*/ 2147483647 w 245"/>
                <a:gd name="T37" fmla="*/ 2147483647 h 334"/>
                <a:gd name="T38" fmla="*/ 2147483647 w 245"/>
                <a:gd name="T39" fmla="*/ 2147483647 h 334"/>
                <a:gd name="T40" fmla="*/ 2147483647 w 245"/>
                <a:gd name="T41" fmla="*/ 2147483647 h 334"/>
                <a:gd name="T42" fmla="*/ 2147483647 w 245"/>
                <a:gd name="T43" fmla="*/ 2147483647 h 334"/>
                <a:gd name="T44" fmla="*/ 2147483647 w 245"/>
                <a:gd name="T45" fmla="*/ 2147483647 h 334"/>
                <a:gd name="T46" fmla="*/ 2147483647 w 245"/>
                <a:gd name="T47" fmla="*/ 2147483647 h 334"/>
                <a:gd name="T48" fmla="*/ 2147483647 w 245"/>
                <a:gd name="T49" fmla="*/ 2147483647 h 334"/>
                <a:gd name="T50" fmla="*/ 2147483647 w 245"/>
                <a:gd name="T51" fmla="*/ 2147483647 h 334"/>
                <a:gd name="T52" fmla="*/ 2147483647 w 245"/>
                <a:gd name="T53" fmla="*/ 2147483647 h 334"/>
                <a:gd name="T54" fmla="*/ 2147483647 w 245"/>
                <a:gd name="T55" fmla="*/ 2147483647 h 334"/>
                <a:gd name="T56" fmla="*/ 2147483647 w 245"/>
                <a:gd name="T57" fmla="*/ 2147483647 h 334"/>
                <a:gd name="T58" fmla="*/ 2147483647 w 245"/>
                <a:gd name="T59" fmla="*/ 2147483647 h 334"/>
                <a:gd name="T60" fmla="*/ 2147483647 w 245"/>
                <a:gd name="T61" fmla="*/ 2147483647 h 334"/>
                <a:gd name="T62" fmla="*/ 2147483647 w 245"/>
                <a:gd name="T63" fmla="*/ 2147483647 h 334"/>
                <a:gd name="T64" fmla="*/ 2147483647 w 245"/>
                <a:gd name="T65" fmla="*/ 2147483647 h 334"/>
                <a:gd name="T66" fmla="*/ 2147483647 w 245"/>
                <a:gd name="T67" fmla="*/ 2147483647 h 334"/>
                <a:gd name="T68" fmla="*/ 2147483647 w 245"/>
                <a:gd name="T69" fmla="*/ 2147483647 h 334"/>
                <a:gd name="T70" fmla="*/ 2147483647 w 245"/>
                <a:gd name="T71" fmla="*/ 2147483647 h 334"/>
                <a:gd name="T72" fmla="*/ 2147483647 w 245"/>
                <a:gd name="T73" fmla="*/ 2147483647 h 334"/>
                <a:gd name="T74" fmla="*/ 2147483647 w 245"/>
                <a:gd name="T75" fmla="*/ 2147483647 h 334"/>
                <a:gd name="T76" fmla="*/ 2147483647 w 245"/>
                <a:gd name="T77" fmla="*/ 2147483647 h 334"/>
                <a:gd name="T78" fmla="*/ 2147483647 w 245"/>
                <a:gd name="T79" fmla="*/ 2147483647 h 334"/>
                <a:gd name="T80" fmla="*/ 2147483647 w 245"/>
                <a:gd name="T81" fmla="*/ 2147483647 h 334"/>
                <a:gd name="T82" fmla="*/ 2147483647 w 245"/>
                <a:gd name="T83" fmla="*/ 2147483647 h 334"/>
                <a:gd name="T84" fmla="*/ 2147483647 w 245"/>
                <a:gd name="T85" fmla="*/ 2147483647 h 334"/>
                <a:gd name="T86" fmla="*/ 2147483647 w 245"/>
                <a:gd name="T87" fmla="*/ 2147483647 h 3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334"/>
                <a:gd name="T134" fmla="*/ 245 w 245"/>
                <a:gd name="T135" fmla="*/ 334 h 3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334">
                  <a:moveTo>
                    <a:pt x="145" y="127"/>
                  </a:moveTo>
                  <a:lnTo>
                    <a:pt x="145" y="127"/>
                  </a:lnTo>
                  <a:lnTo>
                    <a:pt x="120" y="115"/>
                  </a:lnTo>
                  <a:lnTo>
                    <a:pt x="109" y="108"/>
                  </a:lnTo>
                  <a:lnTo>
                    <a:pt x="100" y="102"/>
                  </a:lnTo>
                  <a:lnTo>
                    <a:pt x="91" y="95"/>
                  </a:lnTo>
                  <a:lnTo>
                    <a:pt x="86" y="88"/>
                  </a:lnTo>
                  <a:lnTo>
                    <a:pt x="82" y="80"/>
                  </a:lnTo>
                  <a:lnTo>
                    <a:pt x="81" y="76"/>
                  </a:lnTo>
                  <a:lnTo>
                    <a:pt x="81" y="72"/>
                  </a:lnTo>
                  <a:lnTo>
                    <a:pt x="81" y="67"/>
                  </a:lnTo>
                  <a:lnTo>
                    <a:pt x="82" y="63"/>
                  </a:lnTo>
                  <a:lnTo>
                    <a:pt x="84" y="59"/>
                  </a:lnTo>
                  <a:lnTo>
                    <a:pt x="86" y="56"/>
                  </a:lnTo>
                  <a:lnTo>
                    <a:pt x="91" y="50"/>
                  </a:lnTo>
                  <a:lnTo>
                    <a:pt x="99" y="47"/>
                  </a:lnTo>
                  <a:lnTo>
                    <a:pt x="106" y="44"/>
                  </a:lnTo>
                  <a:lnTo>
                    <a:pt x="114" y="43"/>
                  </a:lnTo>
                  <a:lnTo>
                    <a:pt x="127" y="42"/>
                  </a:lnTo>
                  <a:lnTo>
                    <a:pt x="140" y="43"/>
                  </a:lnTo>
                  <a:lnTo>
                    <a:pt x="153" y="45"/>
                  </a:lnTo>
                  <a:lnTo>
                    <a:pt x="165" y="48"/>
                  </a:lnTo>
                  <a:lnTo>
                    <a:pt x="176" y="52"/>
                  </a:lnTo>
                  <a:lnTo>
                    <a:pt x="186" y="58"/>
                  </a:lnTo>
                  <a:lnTo>
                    <a:pt x="195" y="62"/>
                  </a:lnTo>
                  <a:lnTo>
                    <a:pt x="209" y="70"/>
                  </a:lnTo>
                  <a:lnTo>
                    <a:pt x="223" y="78"/>
                  </a:lnTo>
                  <a:lnTo>
                    <a:pt x="223" y="67"/>
                  </a:lnTo>
                  <a:lnTo>
                    <a:pt x="223" y="13"/>
                  </a:lnTo>
                  <a:lnTo>
                    <a:pt x="211" y="11"/>
                  </a:lnTo>
                  <a:lnTo>
                    <a:pt x="197" y="8"/>
                  </a:lnTo>
                  <a:lnTo>
                    <a:pt x="179" y="4"/>
                  </a:lnTo>
                  <a:lnTo>
                    <a:pt x="156" y="1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3" y="2"/>
                  </a:lnTo>
                  <a:lnTo>
                    <a:pt x="89" y="4"/>
                  </a:lnTo>
                  <a:lnTo>
                    <a:pt x="76" y="6"/>
                  </a:lnTo>
                  <a:lnTo>
                    <a:pt x="65" y="11"/>
                  </a:lnTo>
                  <a:lnTo>
                    <a:pt x="54" y="15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27" y="32"/>
                  </a:lnTo>
                  <a:lnTo>
                    <a:pt x="20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6" y="64"/>
                  </a:lnTo>
                  <a:lnTo>
                    <a:pt x="3" y="74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9" y="131"/>
                  </a:lnTo>
                  <a:lnTo>
                    <a:pt x="13" y="137"/>
                  </a:lnTo>
                  <a:lnTo>
                    <a:pt x="19" y="144"/>
                  </a:lnTo>
                  <a:lnTo>
                    <a:pt x="25" y="151"/>
                  </a:lnTo>
                  <a:lnTo>
                    <a:pt x="31" y="157"/>
                  </a:lnTo>
                  <a:lnTo>
                    <a:pt x="46" y="168"/>
                  </a:lnTo>
                  <a:lnTo>
                    <a:pt x="62" y="178"/>
                  </a:lnTo>
                  <a:lnTo>
                    <a:pt x="79" y="187"/>
                  </a:lnTo>
                  <a:lnTo>
                    <a:pt x="97" y="196"/>
                  </a:lnTo>
                  <a:lnTo>
                    <a:pt x="122" y="209"/>
                  </a:lnTo>
                  <a:lnTo>
                    <a:pt x="134" y="215"/>
                  </a:lnTo>
                  <a:lnTo>
                    <a:pt x="144" y="221"/>
                  </a:lnTo>
                  <a:lnTo>
                    <a:pt x="152" y="229"/>
                  </a:lnTo>
                  <a:lnTo>
                    <a:pt x="159" y="236"/>
                  </a:lnTo>
                  <a:lnTo>
                    <a:pt x="162" y="241"/>
                  </a:lnTo>
                  <a:lnTo>
                    <a:pt x="163" y="245"/>
                  </a:lnTo>
                  <a:lnTo>
                    <a:pt x="164" y="249"/>
                  </a:lnTo>
                  <a:lnTo>
                    <a:pt x="165" y="255"/>
                  </a:lnTo>
                  <a:lnTo>
                    <a:pt x="164" y="263"/>
                  </a:lnTo>
                  <a:lnTo>
                    <a:pt x="161" y="271"/>
                  </a:lnTo>
                  <a:lnTo>
                    <a:pt x="156" y="277"/>
                  </a:lnTo>
                  <a:lnTo>
                    <a:pt x="149" y="282"/>
                  </a:lnTo>
                  <a:lnTo>
                    <a:pt x="141" y="287"/>
                  </a:lnTo>
                  <a:lnTo>
                    <a:pt x="131" y="290"/>
                  </a:lnTo>
                  <a:lnTo>
                    <a:pt x="119" y="292"/>
                  </a:lnTo>
                  <a:lnTo>
                    <a:pt x="106" y="292"/>
                  </a:lnTo>
                  <a:lnTo>
                    <a:pt x="91" y="292"/>
                  </a:lnTo>
                  <a:lnTo>
                    <a:pt x="77" y="289"/>
                  </a:lnTo>
                  <a:lnTo>
                    <a:pt x="63" y="286"/>
                  </a:lnTo>
                  <a:lnTo>
                    <a:pt x="51" y="280"/>
                  </a:lnTo>
                  <a:lnTo>
                    <a:pt x="39" y="275"/>
                  </a:lnTo>
                  <a:lnTo>
                    <a:pt x="28" y="270"/>
                  </a:lnTo>
                  <a:lnTo>
                    <a:pt x="10" y="259"/>
                  </a:lnTo>
                  <a:lnTo>
                    <a:pt x="1" y="254"/>
                  </a:lnTo>
                  <a:lnTo>
                    <a:pt x="1" y="321"/>
                  </a:lnTo>
                  <a:lnTo>
                    <a:pt x="8" y="322"/>
                  </a:lnTo>
                  <a:lnTo>
                    <a:pt x="24" y="326"/>
                  </a:lnTo>
                  <a:lnTo>
                    <a:pt x="45" y="329"/>
                  </a:lnTo>
                  <a:lnTo>
                    <a:pt x="72" y="333"/>
                  </a:lnTo>
                  <a:lnTo>
                    <a:pt x="87" y="334"/>
                  </a:lnTo>
                  <a:lnTo>
                    <a:pt x="103" y="334"/>
                  </a:lnTo>
                  <a:lnTo>
                    <a:pt x="119" y="334"/>
                  </a:lnTo>
                  <a:lnTo>
                    <a:pt x="135" y="333"/>
                  </a:lnTo>
                  <a:lnTo>
                    <a:pt x="149" y="331"/>
                  </a:lnTo>
                  <a:lnTo>
                    <a:pt x="163" y="327"/>
                  </a:lnTo>
                  <a:lnTo>
                    <a:pt x="176" y="324"/>
                  </a:lnTo>
                  <a:lnTo>
                    <a:pt x="187" y="319"/>
                  </a:lnTo>
                  <a:lnTo>
                    <a:pt x="198" y="314"/>
                  </a:lnTo>
                  <a:lnTo>
                    <a:pt x="208" y="308"/>
                  </a:lnTo>
                  <a:lnTo>
                    <a:pt x="216" y="302"/>
                  </a:lnTo>
                  <a:lnTo>
                    <a:pt x="224" y="294"/>
                  </a:lnTo>
                  <a:lnTo>
                    <a:pt x="230" y="287"/>
                  </a:lnTo>
                  <a:lnTo>
                    <a:pt x="236" y="278"/>
                  </a:lnTo>
                  <a:lnTo>
                    <a:pt x="240" y="269"/>
                  </a:lnTo>
                  <a:lnTo>
                    <a:pt x="242" y="259"/>
                  </a:lnTo>
                  <a:lnTo>
                    <a:pt x="244" y="248"/>
                  </a:lnTo>
                  <a:lnTo>
                    <a:pt x="245" y="236"/>
                  </a:lnTo>
                  <a:lnTo>
                    <a:pt x="244" y="226"/>
                  </a:lnTo>
                  <a:lnTo>
                    <a:pt x="242" y="216"/>
                  </a:lnTo>
                  <a:lnTo>
                    <a:pt x="240" y="206"/>
                  </a:lnTo>
                  <a:lnTo>
                    <a:pt x="236" y="198"/>
                  </a:lnTo>
                  <a:lnTo>
                    <a:pt x="231" y="189"/>
                  </a:lnTo>
                  <a:lnTo>
                    <a:pt x="226" y="182"/>
                  </a:lnTo>
                  <a:lnTo>
                    <a:pt x="219" y="174"/>
                  </a:lnTo>
                  <a:lnTo>
                    <a:pt x="212" y="168"/>
                  </a:lnTo>
                  <a:lnTo>
                    <a:pt x="197" y="156"/>
                  </a:lnTo>
                  <a:lnTo>
                    <a:pt x="180" y="146"/>
                  </a:lnTo>
                  <a:lnTo>
                    <a:pt x="162" y="136"/>
                  </a:lnTo>
                  <a:lnTo>
                    <a:pt x="145" y="127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5" name="Freeform 24"/>
            <p:cNvSpPr>
              <a:spLocks noEditPoints="1"/>
            </p:cNvSpPr>
            <p:nvPr/>
          </p:nvSpPr>
          <p:spPr bwMode="auto">
            <a:xfrm>
              <a:off x="7018338" y="947616"/>
              <a:ext cx="138112" cy="169863"/>
            </a:xfrm>
            <a:custGeom>
              <a:avLst/>
              <a:gdLst>
                <a:gd name="T0" fmla="*/ 2147483647 w 376"/>
                <a:gd name="T1" fmla="*/ 2147483647 h 462"/>
                <a:gd name="T2" fmla="*/ 2147483647 w 376"/>
                <a:gd name="T3" fmla="*/ 2147483647 h 462"/>
                <a:gd name="T4" fmla="*/ 2147483647 w 376"/>
                <a:gd name="T5" fmla="*/ 2147483647 h 462"/>
                <a:gd name="T6" fmla="*/ 2147483647 w 376"/>
                <a:gd name="T7" fmla="*/ 2147483647 h 462"/>
                <a:gd name="T8" fmla="*/ 2147483647 w 376"/>
                <a:gd name="T9" fmla="*/ 2147483647 h 462"/>
                <a:gd name="T10" fmla="*/ 2147483647 w 376"/>
                <a:gd name="T11" fmla="*/ 2147483647 h 462"/>
                <a:gd name="T12" fmla="*/ 2147483647 w 376"/>
                <a:gd name="T13" fmla="*/ 2147483647 h 462"/>
                <a:gd name="T14" fmla="*/ 2147483647 w 376"/>
                <a:gd name="T15" fmla="*/ 2147483647 h 462"/>
                <a:gd name="T16" fmla="*/ 2147483647 w 376"/>
                <a:gd name="T17" fmla="*/ 2147483647 h 462"/>
                <a:gd name="T18" fmla="*/ 2147483647 w 376"/>
                <a:gd name="T19" fmla="*/ 2147483647 h 462"/>
                <a:gd name="T20" fmla="*/ 2147483647 w 376"/>
                <a:gd name="T21" fmla="*/ 2147483647 h 462"/>
                <a:gd name="T22" fmla="*/ 2147483647 w 376"/>
                <a:gd name="T23" fmla="*/ 2147483647 h 462"/>
                <a:gd name="T24" fmla="*/ 2147483647 w 376"/>
                <a:gd name="T25" fmla="*/ 2147483647 h 462"/>
                <a:gd name="T26" fmla="*/ 2147483647 w 376"/>
                <a:gd name="T27" fmla="*/ 2147483647 h 462"/>
                <a:gd name="T28" fmla="*/ 2147483647 w 376"/>
                <a:gd name="T29" fmla="*/ 2147483647 h 462"/>
                <a:gd name="T30" fmla="*/ 2147483647 w 376"/>
                <a:gd name="T31" fmla="*/ 2147483647 h 462"/>
                <a:gd name="T32" fmla="*/ 2147483647 w 376"/>
                <a:gd name="T33" fmla="*/ 2147483647 h 462"/>
                <a:gd name="T34" fmla="*/ 2147483647 w 376"/>
                <a:gd name="T35" fmla="*/ 2147483647 h 462"/>
                <a:gd name="T36" fmla="*/ 2147483647 w 376"/>
                <a:gd name="T37" fmla="*/ 2147483647 h 462"/>
                <a:gd name="T38" fmla="*/ 2147483647 w 376"/>
                <a:gd name="T39" fmla="*/ 2147483647 h 462"/>
                <a:gd name="T40" fmla="*/ 2147483647 w 376"/>
                <a:gd name="T41" fmla="*/ 2147483647 h 462"/>
                <a:gd name="T42" fmla="*/ 2147483647 w 376"/>
                <a:gd name="T43" fmla="*/ 2147483647 h 462"/>
                <a:gd name="T44" fmla="*/ 2147483647 w 376"/>
                <a:gd name="T45" fmla="*/ 2147483647 h 462"/>
                <a:gd name="T46" fmla="*/ 2147483647 w 376"/>
                <a:gd name="T47" fmla="*/ 2147483647 h 462"/>
                <a:gd name="T48" fmla="*/ 2147483647 w 376"/>
                <a:gd name="T49" fmla="*/ 2147483647 h 462"/>
                <a:gd name="T50" fmla="*/ 2147483647 w 376"/>
                <a:gd name="T51" fmla="*/ 2147483647 h 462"/>
                <a:gd name="T52" fmla="*/ 2147483647 w 376"/>
                <a:gd name="T53" fmla="*/ 2147483647 h 462"/>
                <a:gd name="T54" fmla="*/ 2147483647 w 376"/>
                <a:gd name="T55" fmla="*/ 2147483647 h 462"/>
                <a:gd name="T56" fmla="*/ 2147483647 w 376"/>
                <a:gd name="T57" fmla="*/ 2147483647 h 462"/>
                <a:gd name="T58" fmla="*/ 2147483647 w 376"/>
                <a:gd name="T59" fmla="*/ 2147483647 h 462"/>
                <a:gd name="T60" fmla="*/ 2147483647 w 376"/>
                <a:gd name="T61" fmla="*/ 2147483647 h 462"/>
                <a:gd name="T62" fmla="*/ 2147483647 w 376"/>
                <a:gd name="T63" fmla="*/ 2147483647 h 462"/>
                <a:gd name="T64" fmla="*/ 2147483647 w 376"/>
                <a:gd name="T65" fmla="*/ 2147483647 h 462"/>
                <a:gd name="T66" fmla="*/ 2147483647 w 376"/>
                <a:gd name="T67" fmla="*/ 2147483647 h 462"/>
                <a:gd name="T68" fmla="*/ 2147483647 w 376"/>
                <a:gd name="T69" fmla="*/ 2147483647 h 462"/>
                <a:gd name="T70" fmla="*/ 2147483647 w 376"/>
                <a:gd name="T71" fmla="*/ 2147483647 h 462"/>
                <a:gd name="T72" fmla="*/ 2147483647 w 376"/>
                <a:gd name="T73" fmla="*/ 2147483647 h 462"/>
                <a:gd name="T74" fmla="*/ 2147483647 w 376"/>
                <a:gd name="T75" fmla="*/ 2147483647 h 462"/>
                <a:gd name="T76" fmla="*/ 2147483647 w 376"/>
                <a:gd name="T77" fmla="*/ 2147483647 h 462"/>
                <a:gd name="T78" fmla="*/ 2147483647 w 376"/>
                <a:gd name="T79" fmla="*/ 2147483647 h 462"/>
                <a:gd name="T80" fmla="*/ 2147483647 w 376"/>
                <a:gd name="T81" fmla="*/ 2147483647 h 462"/>
                <a:gd name="T82" fmla="*/ 2147483647 w 376"/>
                <a:gd name="T83" fmla="*/ 2147483647 h 462"/>
                <a:gd name="T84" fmla="*/ 2147483647 w 376"/>
                <a:gd name="T85" fmla="*/ 2147483647 h 462"/>
                <a:gd name="T86" fmla="*/ 2147483647 w 376"/>
                <a:gd name="T87" fmla="*/ 2147483647 h 4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6"/>
                <a:gd name="T133" fmla="*/ 0 h 462"/>
                <a:gd name="T134" fmla="*/ 376 w 376"/>
                <a:gd name="T135" fmla="*/ 462 h 4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6" h="462">
                  <a:moveTo>
                    <a:pt x="215" y="49"/>
                  </a:moveTo>
                  <a:lnTo>
                    <a:pt x="215" y="49"/>
                  </a:lnTo>
                  <a:lnTo>
                    <a:pt x="225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0" y="60"/>
                  </a:lnTo>
                  <a:lnTo>
                    <a:pt x="256" y="66"/>
                  </a:lnTo>
                  <a:lnTo>
                    <a:pt x="262" y="73"/>
                  </a:lnTo>
                  <a:lnTo>
                    <a:pt x="266" y="80"/>
                  </a:lnTo>
                  <a:lnTo>
                    <a:pt x="270" y="88"/>
                  </a:lnTo>
                  <a:lnTo>
                    <a:pt x="274" y="96"/>
                  </a:lnTo>
                  <a:lnTo>
                    <a:pt x="276" y="106"/>
                  </a:lnTo>
                  <a:lnTo>
                    <a:pt x="279" y="125"/>
                  </a:lnTo>
                  <a:lnTo>
                    <a:pt x="281" y="144"/>
                  </a:lnTo>
                  <a:lnTo>
                    <a:pt x="281" y="164"/>
                  </a:lnTo>
                  <a:lnTo>
                    <a:pt x="280" y="193"/>
                  </a:lnTo>
                  <a:lnTo>
                    <a:pt x="277" y="218"/>
                  </a:lnTo>
                  <a:lnTo>
                    <a:pt x="275" y="229"/>
                  </a:lnTo>
                  <a:lnTo>
                    <a:pt x="271" y="238"/>
                  </a:lnTo>
                  <a:lnTo>
                    <a:pt x="268" y="248"/>
                  </a:lnTo>
                  <a:lnTo>
                    <a:pt x="265" y="257"/>
                  </a:lnTo>
                  <a:lnTo>
                    <a:pt x="261" y="263"/>
                  </a:lnTo>
                  <a:lnTo>
                    <a:pt x="255" y="270"/>
                  </a:lnTo>
                  <a:lnTo>
                    <a:pt x="250" y="275"/>
                  </a:lnTo>
                  <a:lnTo>
                    <a:pt x="245" y="279"/>
                  </a:lnTo>
                  <a:lnTo>
                    <a:pt x="237" y="282"/>
                  </a:lnTo>
                  <a:lnTo>
                    <a:pt x="231" y="284"/>
                  </a:lnTo>
                  <a:lnTo>
                    <a:pt x="223" y="287"/>
                  </a:lnTo>
                  <a:lnTo>
                    <a:pt x="215" y="287"/>
                  </a:lnTo>
                  <a:lnTo>
                    <a:pt x="205" y="287"/>
                  </a:lnTo>
                  <a:lnTo>
                    <a:pt x="196" y="284"/>
                  </a:lnTo>
                  <a:lnTo>
                    <a:pt x="188" y="281"/>
                  </a:lnTo>
                  <a:lnTo>
                    <a:pt x="181" y="278"/>
                  </a:lnTo>
                  <a:lnTo>
                    <a:pt x="174" y="273"/>
                  </a:lnTo>
                  <a:lnTo>
                    <a:pt x="169" y="267"/>
                  </a:lnTo>
                  <a:lnTo>
                    <a:pt x="164" y="261"/>
                  </a:lnTo>
                  <a:lnTo>
                    <a:pt x="159" y="255"/>
                  </a:lnTo>
                  <a:lnTo>
                    <a:pt x="156" y="247"/>
                  </a:lnTo>
                  <a:lnTo>
                    <a:pt x="153" y="240"/>
                  </a:lnTo>
                  <a:lnTo>
                    <a:pt x="149" y="224"/>
                  </a:lnTo>
                  <a:lnTo>
                    <a:pt x="146" y="206"/>
                  </a:lnTo>
                  <a:lnTo>
                    <a:pt x="146" y="189"/>
                  </a:lnTo>
                  <a:lnTo>
                    <a:pt x="146" y="161"/>
                  </a:lnTo>
                  <a:lnTo>
                    <a:pt x="146" y="148"/>
                  </a:lnTo>
                  <a:lnTo>
                    <a:pt x="149" y="130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3"/>
                  </a:lnTo>
                  <a:lnTo>
                    <a:pt x="161" y="84"/>
                  </a:lnTo>
                  <a:lnTo>
                    <a:pt x="166" y="76"/>
                  </a:lnTo>
                  <a:lnTo>
                    <a:pt x="171" y="68"/>
                  </a:lnTo>
                  <a:lnTo>
                    <a:pt x="177" y="62"/>
                  </a:lnTo>
                  <a:lnTo>
                    <a:pt x="185" y="57"/>
                  </a:lnTo>
                  <a:lnTo>
                    <a:pt x="193" y="52"/>
                  </a:lnTo>
                  <a:lnTo>
                    <a:pt x="203" y="50"/>
                  </a:lnTo>
                  <a:lnTo>
                    <a:pt x="215" y="49"/>
                  </a:lnTo>
                  <a:close/>
                  <a:moveTo>
                    <a:pt x="239" y="1"/>
                  </a:moveTo>
                  <a:lnTo>
                    <a:pt x="239" y="1"/>
                  </a:lnTo>
                  <a:lnTo>
                    <a:pt x="228" y="2"/>
                  </a:lnTo>
                  <a:lnTo>
                    <a:pt x="215" y="4"/>
                  </a:lnTo>
                  <a:lnTo>
                    <a:pt x="203" y="7"/>
                  </a:lnTo>
                  <a:lnTo>
                    <a:pt x="191" y="13"/>
                  </a:lnTo>
                  <a:lnTo>
                    <a:pt x="180" y="19"/>
                  </a:lnTo>
                  <a:lnTo>
                    <a:pt x="169" y="27"/>
                  </a:lnTo>
                  <a:lnTo>
                    <a:pt x="158" y="36"/>
                  </a:lnTo>
                  <a:lnTo>
                    <a:pt x="147" y="46"/>
                  </a:lnTo>
                  <a:lnTo>
                    <a:pt x="147" y="0"/>
                  </a:lnTo>
                  <a:lnTo>
                    <a:pt x="140" y="1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3" y="51"/>
                  </a:lnTo>
                  <a:lnTo>
                    <a:pt x="42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462"/>
                  </a:lnTo>
                  <a:lnTo>
                    <a:pt x="146" y="462"/>
                  </a:lnTo>
                  <a:lnTo>
                    <a:pt x="146" y="297"/>
                  </a:lnTo>
                  <a:lnTo>
                    <a:pt x="153" y="305"/>
                  </a:lnTo>
                  <a:lnTo>
                    <a:pt x="160" y="311"/>
                  </a:lnTo>
                  <a:lnTo>
                    <a:pt x="169" y="318"/>
                  </a:lnTo>
                  <a:lnTo>
                    <a:pt x="180" y="324"/>
                  </a:lnTo>
                  <a:lnTo>
                    <a:pt x="190" y="328"/>
                  </a:lnTo>
                  <a:lnTo>
                    <a:pt x="204" y="332"/>
                  </a:lnTo>
                  <a:lnTo>
                    <a:pt x="219" y="334"/>
                  </a:lnTo>
                  <a:lnTo>
                    <a:pt x="236" y="335"/>
                  </a:lnTo>
                  <a:lnTo>
                    <a:pt x="253" y="335"/>
                  </a:lnTo>
                  <a:lnTo>
                    <a:pt x="268" y="333"/>
                  </a:lnTo>
                  <a:lnTo>
                    <a:pt x="283" y="328"/>
                  </a:lnTo>
                  <a:lnTo>
                    <a:pt x="297" y="324"/>
                  </a:lnTo>
                  <a:lnTo>
                    <a:pt x="309" y="318"/>
                  </a:lnTo>
                  <a:lnTo>
                    <a:pt x="321" y="310"/>
                  </a:lnTo>
                  <a:lnTo>
                    <a:pt x="331" y="302"/>
                  </a:lnTo>
                  <a:lnTo>
                    <a:pt x="341" y="291"/>
                  </a:lnTo>
                  <a:lnTo>
                    <a:pt x="348" y="280"/>
                  </a:lnTo>
                  <a:lnTo>
                    <a:pt x="356" y="267"/>
                  </a:lnTo>
                  <a:lnTo>
                    <a:pt x="362" y="252"/>
                  </a:lnTo>
                  <a:lnTo>
                    <a:pt x="368" y="237"/>
                  </a:lnTo>
                  <a:lnTo>
                    <a:pt x="371" y="220"/>
                  </a:lnTo>
                  <a:lnTo>
                    <a:pt x="374" y="203"/>
                  </a:lnTo>
                  <a:lnTo>
                    <a:pt x="375" y="184"/>
                  </a:lnTo>
                  <a:lnTo>
                    <a:pt x="376" y="164"/>
                  </a:lnTo>
                  <a:lnTo>
                    <a:pt x="375" y="144"/>
                  </a:lnTo>
                  <a:lnTo>
                    <a:pt x="374" y="127"/>
                  </a:lnTo>
                  <a:lnTo>
                    <a:pt x="371" y="110"/>
                  </a:lnTo>
                  <a:lnTo>
                    <a:pt x="367" y="94"/>
                  </a:lnTo>
                  <a:lnTo>
                    <a:pt x="362" y="80"/>
                  </a:lnTo>
                  <a:lnTo>
                    <a:pt x="356" y="66"/>
                  </a:lnTo>
                  <a:lnTo>
                    <a:pt x="348" y="55"/>
                  </a:lnTo>
                  <a:lnTo>
                    <a:pt x="340" y="44"/>
                  </a:lnTo>
                  <a:lnTo>
                    <a:pt x="331" y="34"/>
                  </a:lnTo>
                  <a:lnTo>
                    <a:pt x="321" y="26"/>
                  </a:lnTo>
                  <a:lnTo>
                    <a:pt x="310" y="18"/>
                  </a:lnTo>
                  <a:lnTo>
                    <a:pt x="297" y="12"/>
                  </a:lnTo>
                  <a:lnTo>
                    <a:pt x="284" y="7"/>
                  </a:lnTo>
                  <a:lnTo>
                    <a:pt x="270" y="4"/>
                  </a:lnTo>
                  <a:lnTo>
                    <a:pt x="255" y="2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7178675" y="947616"/>
              <a:ext cx="52388" cy="120650"/>
            </a:xfrm>
            <a:custGeom>
              <a:avLst/>
              <a:gdLst>
                <a:gd name="T0" fmla="*/ 0 w 145"/>
                <a:gd name="T1" fmla="*/ 2147483647 h 327"/>
                <a:gd name="T2" fmla="*/ 0 w 145"/>
                <a:gd name="T3" fmla="*/ 2147483647 h 327"/>
                <a:gd name="T4" fmla="*/ 2147483647 w 145"/>
                <a:gd name="T5" fmla="*/ 2147483647 h 327"/>
                <a:gd name="T6" fmla="*/ 2147483647 w 145"/>
                <a:gd name="T7" fmla="*/ 2147483647 h 327"/>
                <a:gd name="T8" fmla="*/ 2147483647 w 145"/>
                <a:gd name="T9" fmla="*/ 2147483647 h 327"/>
                <a:gd name="T10" fmla="*/ 2147483647 w 145"/>
                <a:gd name="T11" fmla="*/ 2147483647 h 327"/>
                <a:gd name="T12" fmla="*/ 2147483647 w 145"/>
                <a:gd name="T13" fmla="*/ 2147483647 h 327"/>
                <a:gd name="T14" fmla="*/ 2147483647 w 145"/>
                <a:gd name="T15" fmla="*/ 2147483647 h 327"/>
                <a:gd name="T16" fmla="*/ 2147483647 w 145"/>
                <a:gd name="T17" fmla="*/ 2147483647 h 327"/>
                <a:gd name="T18" fmla="*/ 2147483647 w 145"/>
                <a:gd name="T19" fmla="*/ 2147483647 h 327"/>
                <a:gd name="T20" fmla="*/ 2147483647 w 145"/>
                <a:gd name="T21" fmla="*/ 2147483647 h 327"/>
                <a:gd name="T22" fmla="*/ 2147483647 w 145"/>
                <a:gd name="T23" fmla="*/ 2147483647 h 327"/>
                <a:gd name="T24" fmla="*/ 2147483647 w 145"/>
                <a:gd name="T25" fmla="*/ 2147483647 h 327"/>
                <a:gd name="T26" fmla="*/ 2147483647 w 145"/>
                <a:gd name="T27" fmla="*/ 2147483647 h 327"/>
                <a:gd name="T28" fmla="*/ 2147483647 w 145"/>
                <a:gd name="T29" fmla="*/ 2147483647 h 327"/>
                <a:gd name="T30" fmla="*/ 2147483647 w 145"/>
                <a:gd name="T31" fmla="*/ 2147483647 h 327"/>
                <a:gd name="T32" fmla="*/ 2147483647 w 145"/>
                <a:gd name="T33" fmla="*/ 0 h 327"/>
                <a:gd name="T34" fmla="*/ 2147483647 w 145"/>
                <a:gd name="T35" fmla="*/ 2147483647 h 327"/>
                <a:gd name="T36" fmla="*/ 0 w 145"/>
                <a:gd name="T37" fmla="*/ 2147483647 h 3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327"/>
                <a:gd name="T59" fmla="*/ 145 w 145"/>
                <a:gd name="T60" fmla="*/ 327 h 3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327">
                  <a:moveTo>
                    <a:pt x="0" y="24"/>
                  </a:move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2" y="51"/>
                  </a:lnTo>
                  <a:lnTo>
                    <a:pt x="42" y="55"/>
                  </a:lnTo>
                  <a:lnTo>
                    <a:pt x="45" y="57"/>
                  </a:lnTo>
                  <a:lnTo>
                    <a:pt x="48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8" y="87"/>
                  </a:lnTo>
                  <a:lnTo>
                    <a:pt x="58" y="101"/>
                  </a:lnTo>
                  <a:lnTo>
                    <a:pt x="58" y="327"/>
                  </a:lnTo>
                  <a:lnTo>
                    <a:pt x="145" y="327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7196138" y="898404"/>
              <a:ext cx="39687" cy="36512"/>
            </a:xfrm>
            <a:custGeom>
              <a:avLst/>
              <a:gdLst>
                <a:gd name="T0" fmla="*/ 2147483647 w 108"/>
                <a:gd name="T1" fmla="*/ 2147483647 h 96"/>
                <a:gd name="T2" fmla="*/ 2147483647 w 108"/>
                <a:gd name="T3" fmla="*/ 2147483647 h 96"/>
                <a:gd name="T4" fmla="*/ 2147483647 w 108"/>
                <a:gd name="T5" fmla="*/ 2147483647 h 96"/>
                <a:gd name="T6" fmla="*/ 2147483647 w 108"/>
                <a:gd name="T7" fmla="*/ 2147483647 h 96"/>
                <a:gd name="T8" fmla="*/ 2147483647 w 108"/>
                <a:gd name="T9" fmla="*/ 2147483647 h 96"/>
                <a:gd name="T10" fmla="*/ 2147483647 w 108"/>
                <a:gd name="T11" fmla="*/ 2147483647 h 96"/>
                <a:gd name="T12" fmla="*/ 2147483647 w 108"/>
                <a:gd name="T13" fmla="*/ 2147483647 h 96"/>
                <a:gd name="T14" fmla="*/ 2147483647 w 108"/>
                <a:gd name="T15" fmla="*/ 2147483647 h 96"/>
                <a:gd name="T16" fmla="*/ 2147483647 w 108"/>
                <a:gd name="T17" fmla="*/ 2147483647 h 96"/>
                <a:gd name="T18" fmla="*/ 2147483647 w 108"/>
                <a:gd name="T19" fmla="*/ 2147483647 h 96"/>
                <a:gd name="T20" fmla="*/ 2147483647 w 108"/>
                <a:gd name="T21" fmla="*/ 2147483647 h 96"/>
                <a:gd name="T22" fmla="*/ 2147483647 w 108"/>
                <a:gd name="T23" fmla="*/ 2147483647 h 96"/>
                <a:gd name="T24" fmla="*/ 2147483647 w 108"/>
                <a:gd name="T25" fmla="*/ 2147483647 h 96"/>
                <a:gd name="T26" fmla="*/ 2147483647 w 108"/>
                <a:gd name="T27" fmla="*/ 2147483647 h 96"/>
                <a:gd name="T28" fmla="*/ 2147483647 w 108"/>
                <a:gd name="T29" fmla="*/ 2147483647 h 96"/>
                <a:gd name="T30" fmla="*/ 2147483647 w 108"/>
                <a:gd name="T31" fmla="*/ 2147483647 h 96"/>
                <a:gd name="T32" fmla="*/ 2147483647 w 108"/>
                <a:gd name="T33" fmla="*/ 2147483647 h 96"/>
                <a:gd name="T34" fmla="*/ 2147483647 w 108"/>
                <a:gd name="T35" fmla="*/ 2147483647 h 96"/>
                <a:gd name="T36" fmla="*/ 2147483647 w 108"/>
                <a:gd name="T37" fmla="*/ 0 h 96"/>
                <a:gd name="T38" fmla="*/ 2147483647 w 108"/>
                <a:gd name="T39" fmla="*/ 0 h 96"/>
                <a:gd name="T40" fmla="*/ 2147483647 w 108"/>
                <a:gd name="T41" fmla="*/ 2147483647 h 96"/>
                <a:gd name="T42" fmla="*/ 2147483647 w 108"/>
                <a:gd name="T43" fmla="*/ 2147483647 h 96"/>
                <a:gd name="T44" fmla="*/ 2147483647 w 108"/>
                <a:gd name="T45" fmla="*/ 2147483647 h 96"/>
                <a:gd name="T46" fmla="*/ 2147483647 w 108"/>
                <a:gd name="T47" fmla="*/ 2147483647 h 96"/>
                <a:gd name="T48" fmla="*/ 2147483647 w 108"/>
                <a:gd name="T49" fmla="*/ 2147483647 h 96"/>
                <a:gd name="T50" fmla="*/ 2147483647 w 108"/>
                <a:gd name="T51" fmla="*/ 2147483647 h 96"/>
                <a:gd name="T52" fmla="*/ 2147483647 w 108"/>
                <a:gd name="T53" fmla="*/ 2147483647 h 96"/>
                <a:gd name="T54" fmla="*/ 0 w 108"/>
                <a:gd name="T55" fmla="*/ 2147483647 h 96"/>
                <a:gd name="T56" fmla="*/ 0 w 108"/>
                <a:gd name="T57" fmla="*/ 2147483647 h 96"/>
                <a:gd name="T58" fmla="*/ 2147483647 w 108"/>
                <a:gd name="T59" fmla="*/ 2147483647 h 96"/>
                <a:gd name="T60" fmla="*/ 2147483647 w 108"/>
                <a:gd name="T61" fmla="*/ 2147483647 h 96"/>
                <a:gd name="T62" fmla="*/ 2147483647 w 108"/>
                <a:gd name="T63" fmla="*/ 2147483647 h 96"/>
                <a:gd name="T64" fmla="*/ 2147483647 w 108"/>
                <a:gd name="T65" fmla="*/ 2147483647 h 96"/>
                <a:gd name="T66" fmla="*/ 2147483647 w 108"/>
                <a:gd name="T67" fmla="*/ 2147483647 h 96"/>
                <a:gd name="T68" fmla="*/ 2147483647 w 108"/>
                <a:gd name="T69" fmla="*/ 2147483647 h 96"/>
                <a:gd name="T70" fmla="*/ 2147483647 w 108"/>
                <a:gd name="T71" fmla="*/ 2147483647 h 96"/>
                <a:gd name="T72" fmla="*/ 2147483647 w 108"/>
                <a:gd name="T73" fmla="*/ 2147483647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96"/>
                <a:gd name="T113" fmla="*/ 108 w 10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96">
                  <a:moveTo>
                    <a:pt x="53" y="96"/>
                  </a:moveTo>
                  <a:lnTo>
                    <a:pt x="53" y="96"/>
                  </a:lnTo>
                  <a:lnTo>
                    <a:pt x="63" y="94"/>
                  </a:lnTo>
                  <a:lnTo>
                    <a:pt x="74" y="92"/>
                  </a:lnTo>
                  <a:lnTo>
                    <a:pt x="84" y="88"/>
                  </a:lnTo>
                  <a:lnTo>
                    <a:pt x="91" y="82"/>
                  </a:lnTo>
                  <a:lnTo>
                    <a:pt x="99" y="74"/>
                  </a:lnTo>
                  <a:lnTo>
                    <a:pt x="103" y="67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7" y="39"/>
                  </a:lnTo>
                  <a:lnTo>
                    <a:pt x="104" y="29"/>
                  </a:lnTo>
                  <a:lnTo>
                    <a:pt x="99" y="22"/>
                  </a:lnTo>
                  <a:lnTo>
                    <a:pt x="92" y="14"/>
                  </a:lnTo>
                  <a:lnTo>
                    <a:pt x="84" y="9"/>
                  </a:lnTo>
                  <a:lnTo>
                    <a:pt x="74" y="5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5"/>
                  </a:lnTo>
                  <a:lnTo>
                    <a:pt x="24" y="9"/>
                  </a:lnTo>
                  <a:lnTo>
                    <a:pt x="15" y="14"/>
                  </a:lnTo>
                  <a:lnTo>
                    <a:pt x="9" y="22"/>
                  </a:lnTo>
                  <a:lnTo>
                    <a:pt x="5" y="29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5" y="67"/>
                  </a:lnTo>
                  <a:lnTo>
                    <a:pt x="9" y="74"/>
                  </a:lnTo>
                  <a:lnTo>
                    <a:pt x="15" y="82"/>
                  </a:lnTo>
                  <a:lnTo>
                    <a:pt x="23" y="88"/>
                  </a:lnTo>
                  <a:lnTo>
                    <a:pt x="32" y="92"/>
                  </a:lnTo>
                  <a:lnTo>
                    <a:pt x="42" y="94"/>
                  </a:lnTo>
                  <a:lnTo>
                    <a:pt x="53" y="96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auto">
            <a:xfrm>
              <a:off x="7261225" y="947616"/>
              <a:ext cx="103188" cy="120650"/>
            </a:xfrm>
            <a:custGeom>
              <a:avLst/>
              <a:gdLst>
                <a:gd name="T0" fmla="*/ 2147483647 w 282"/>
                <a:gd name="T1" fmla="*/ 2147483647 h 327"/>
                <a:gd name="T2" fmla="*/ 2147483647 w 282"/>
                <a:gd name="T3" fmla="*/ 2147483647 h 327"/>
                <a:gd name="T4" fmla="*/ 2147483647 w 282"/>
                <a:gd name="T5" fmla="*/ 2147483647 h 327"/>
                <a:gd name="T6" fmla="*/ 2147483647 w 282"/>
                <a:gd name="T7" fmla="*/ 2147483647 h 327"/>
                <a:gd name="T8" fmla="*/ 2147483647 w 282"/>
                <a:gd name="T9" fmla="*/ 2147483647 h 327"/>
                <a:gd name="T10" fmla="*/ 2147483647 w 282"/>
                <a:gd name="T11" fmla="*/ 2147483647 h 327"/>
                <a:gd name="T12" fmla="*/ 2147483647 w 282"/>
                <a:gd name="T13" fmla="*/ 2147483647 h 327"/>
                <a:gd name="T14" fmla="*/ 2147483647 w 282"/>
                <a:gd name="T15" fmla="*/ 2147483647 h 327"/>
                <a:gd name="T16" fmla="*/ 2147483647 w 282"/>
                <a:gd name="T17" fmla="*/ 2147483647 h 327"/>
                <a:gd name="T18" fmla="*/ 2147483647 w 282"/>
                <a:gd name="T19" fmla="*/ 2147483647 h 327"/>
                <a:gd name="T20" fmla="*/ 2147483647 w 282"/>
                <a:gd name="T21" fmla="*/ 2147483647 h 327"/>
                <a:gd name="T22" fmla="*/ 2147483647 w 282"/>
                <a:gd name="T23" fmla="*/ 2147483647 h 327"/>
                <a:gd name="T24" fmla="*/ 2147483647 w 282"/>
                <a:gd name="T25" fmla="*/ 2147483647 h 327"/>
                <a:gd name="T26" fmla="*/ 2147483647 w 282"/>
                <a:gd name="T27" fmla="*/ 2147483647 h 327"/>
                <a:gd name="T28" fmla="*/ 2147483647 w 282"/>
                <a:gd name="T29" fmla="*/ 2147483647 h 327"/>
                <a:gd name="T30" fmla="*/ 2147483647 w 282"/>
                <a:gd name="T31" fmla="*/ 2147483647 h 327"/>
                <a:gd name="T32" fmla="*/ 2147483647 w 282"/>
                <a:gd name="T33" fmla="*/ 2147483647 h 327"/>
                <a:gd name="T34" fmla="*/ 2147483647 w 282"/>
                <a:gd name="T35" fmla="*/ 2147483647 h 327"/>
                <a:gd name="T36" fmla="*/ 2147483647 w 282"/>
                <a:gd name="T37" fmla="*/ 2147483647 h 327"/>
                <a:gd name="T38" fmla="*/ 2147483647 w 282"/>
                <a:gd name="T39" fmla="*/ 0 h 327"/>
                <a:gd name="T40" fmla="*/ 0 w 282"/>
                <a:gd name="T41" fmla="*/ 2147483647 h 327"/>
                <a:gd name="T42" fmla="*/ 0 w 282"/>
                <a:gd name="T43" fmla="*/ 2147483647 h 327"/>
                <a:gd name="T44" fmla="*/ 2147483647 w 282"/>
                <a:gd name="T45" fmla="*/ 2147483647 h 327"/>
                <a:gd name="T46" fmla="*/ 2147483647 w 282"/>
                <a:gd name="T47" fmla="*/ 2147483647 h 327"/>
                <a:gd name="T48" fmla="*/ 2147483647 w 282"/>
                <a:gd name="T49" fmla="*/ 2147483647 h 327"/>
                <a:gd name="T50" fmla="*/ 2147483647 w 282"/>
                <a:gd name="T51" fmla="*/ 2147483647 h 327"/>
                <a:gd name="T52" fmla="*/ 2147483647 w 282"/>
                <a:gd name="T53" fmla="*/ 2147483647 h 327"/>
                <a:gd name="T54" fmla="*/ 2147483647 w 282"/>
                <a:gd name="T55" fmla="*/ 2147483647 h 327"/>
                <a:gd name="T56" fmla="*/ 2147483647 w 282"/>
                <a:gd name="T57" fmla="*/ 2147483647 h 327"/>
                <a:gd name="T58" fmla="*/ 2147483647 w 282"/>
                <a:gd name="T59" fmla="*/ 2147483647 h 327"/>
                <a:gd name="T60" fmla="*/ 2147483647 w 282"/>
                <a:gd name="T61" fmla="*/ 2147483647 h 327"/>
                <a:gd name="T62" fmla="*/ 2147483647 w 282"/>
                <a:gd name="T63" fmla="*/ 2147483647 h 327"/>
                <a:gd name="T64" fmla="*/ 2147483647 w 282"/>
                <a:gd name="T65" fmla="*/ 2147483647 h 327"/>
                <a:gd name="T66" fmla="*/ 2147483647 w 282"/>
                <a:gd name="T67" fmla="*/ 2147483647 h 327"/>
                <a:gd name="T68" fmla="*/ 2147483647 w 282"/>
                <a:gd name="T69" fmla="*/ 2147483647 h 327"/>
                <a:gd name="T70" fmla="*/ 2147483647 w 282"/>
                <a:gd name="T71" fmla="*/ 2147483647 h 327"/>
                <a:gd name="T72" fmla="*/ 2147483647 w 282"/>
                <a:gd name="T73" fmla="*/ 2147483647 h 327"/>
                <a:gd name="T74" fmla="*/ 2147483647 w 282"/>
                <a:gd name="T75" fmla="*/ 2147483647 h 327"/>
                <a:gd name="T76" fmla="*/ 2147483647 w 282"/>
                <a:gd name="T77" fmla="*/ 2147483647 h 327"/>
                <a:gd name="T78" fmla="*/ 2147483647 w 282"/>
                <a:gd name="T79" fmla="*/ 2147483647 h 327"/>
                <a:gd name="T80" fmla="*/ 2147483647 w 282"/>
                <a:gd name="T81" fmla="*/ 2147483647 h 327"/>
                <a:gd name="T82" fmla="*/ 2147483647 w 282"/>
                <a:gd name="T83" fmla="*/ 2147483647 h 327"/>
                <a:gd name="T84" fmla="*/ 2147483647 w 282"/>
                <a:gd name="T85" fmla="*/ 2147483647 h 327"/>
                <a:gd name="T86" fmla="*/ 2147483647 w 282"/>
                <a:gd name="T87" fmla="*/ 2147483647 h 327"/>
                <a:gd name="T88" fmla="*/ 2147483647 w 282"/>
                <a:gd name="T89" fmla="*/ 2147483647 h 327"/>
                <a:gd name="T90" fmla="*/ 2147483647 w 282"/>
                <a:gd name="T91" fmla="*/ 2147483647 h 327"/>
                <a:gd name="T92" fmla="*/ 2147483647 w 282"/>
                <a:gd name="T93" fmla="*/ 2147483647 h 327"/>
                <a:gd name="T94" fmla="*/ 2147483647 w 282"/>
                <a:gd name="T95" fmla="*/ 2147483647 h 327"/>
                <a:gd name="T96" fmla="*/ 2147483647 w 282"/>
                <a:gd name="T97" fmla="*/ 2147483647 h 327"/>
                <a:gd name="T98" fmla="*/ 2147483647 w 282"/>
                <a:gd name="T99" fmla="*/ 2147483647 h 327"/>
                <a:gd name="T100" fmla="*/ 2147483647 w 282"/>
                <a:gd name="T101" fmla="*/ 2147483647 h 327"/>
                <a:gd name="T102" fmla="*/ 2147483647 w 282"/>
                <a:gd name="T103" fmla="*/ 2147483647 h 327"/>
                <a:gd name="T104" fmla="*/ 2147483647 w 282"/>
                <a:gd name="T105" fmla="*/ 2147483647 h 327"/>
                <a:gd name="T106" fmla="*/ 2147483647 w 282"/>
                <a:gd name="T107" fmla="*/ 2147483647 h 327"/>
                <a:gd name="T108" fmla="*/ 2147483647 w 282"/>
                <a:gd name="T109" fmla="*/ 2147483647 h 327"/>
                <a:gd name="T110" fmla="*/ 2147483647 w 282"/>
                <a:gd name="T111" fmla="*/ 2147483647 h 327"/>
                <a:gd name="T112" fmla="*/ 2147483647 w 282"/>
                <a:gd name="T113" fmla="*/ 2147483647 h 327"/>
                <a:gd name="T114" fmla="*/ 2147483647 w 282"/>
                <a:gd name="T115" fmla="*/ 2147483647 h 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2"/>
                <a:gd name="T175" fmla="*/ 0 h 327"/>
                <a:gd name="T176" fmla="*/ 282 w 282"/>
                <a:gd name="T177" fmla="*/ 327 h 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2" h="327">
                  <a:moveTo>
                    <a:pt x="282" y="74"/>
                  </a:moveTo>
                  <a:lnTo>
                    <a:pt x="282" y="5"/>
                  </a:lnTo>
                  <a:lnTo>
                    <a:pt x="277" y="4"/>
                  </a:lnTo>
                  <a:lnTo>
                    <a:pt x="256" y="2"/>
                  </a:lnTo>
                  <a:lnTo>
                    <a:pt x="236" y="1"/>
                  </a:lnTo>
                  <a:lnTo>
                    <a:pt x="226" y="2"/>
                  </a:lnTo>
                  <a:lnTo>
                    <a:pt x="218" y="3"/>
                  </a:lnTo>
                  <a:lnTo>
                    <a:pt x="210" y="5"/>
                  </a:lnTo>
                  <a:lnTo>
                    <a:pt x="203" y="7"/>
                  </a:lnTo>
                  <a:lnTo>
                    <a:pt x="195" y="11"/>
                  </a:lnTo>
                  <a:lnTo>
                    <a:pt x="189" y="14"/>
                  </a:lnTo>
                  <a:lnTo>
                    <a:pt x="177" y="24"/>
                  </a:lnTo>
                  <a:lnTo>
                    <a:pt x="168" y="33"/>
                  </a:lnTo>
                  <a:lnTo>
                    <a:pt x="159" y="44"/>
                  </a:lnTo>
                  <a:lnTo>
                    <a:pt x="152" y="56"/>
                  </a:lnTo>
                  <a:lnTo>
                    <a:pt x="146" y="66"/>
                  </a:lnTo>
                  <a:lnTo>
                    <a:pt x="146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20" y="49"/>
                  </a:lnTo>
                  <a:lnTo>
                    <a:pt x="33" y="51"/>
                  </a:lnTo>
                  <a:lnTo>
                    <a:pt x="41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6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327"/>
                  </a:lnTo>
                  <a:lnTo>
                    <a:pt x="146" y="327"/>
                  </a:lnTo>
                  <a:lnTo>
                    <a:pt x="146" y="164"/>
                  </a:lnTo>
                  <a:lnTo>
                    <a:pt x="147" y="152"/>
                  </a:lnTo>
                  <a:lnTo>
                    <a:pt x="149" y="138"/>
                  </a:lnTo>
                  <a:lnTo>
                    <a:pt x="150" y="130"/>
                  </a:lnTo>
                  <a:lnTo>
                    <a:pt x="154" y="123"/>
                  </a:lnTo>
                  <a:lnTo>
                    <a:pt x="157" y="116"/>
                  </a:lnTo>
                  <a:lnTo>
                    <a:pt x="161" y="108"/>
                  </a:lnTo>
                  <a:lnTo>
                    <a:pt x="167" y="101"/>
                  </a:lnTo>
                  <a:lnTo>
                    <a:pt x="173" y="94"/>
                  </a:lnTo>
                  <a:lnTo>
                    <a:pt x="180" y="88"/>
                  </a:lnTo>
                  <a:lnTo>
                    <a:pt x="189" y="82"/>
                  </a:lnTo>
                  <a:lnTo>
                    <a:pt x="199" y="78"/>
                  </a:lnTo>
                  <a:lnTo>
                    <a:pt x="210" y="75"/>
                  </a:lnTo>
                  <a:lnTo>
                    <a:pt x="223" y="73"/>
                  </a:lnTo>
                  <a:lnTo>
                    <a:pt x="238" y="72"/>
                  </a:lnTo>
                  <a:lnTo>
                    <a:pt x="246" y="73"/>
                  </a:lnTo>
                  <a:lnTo>
                    <a:pt x="253" y="74"/>
                  </a:lnTo>
                  <a:lnTo>
                    <a:pt x="268" y="78"/>
                  </a:lnTo>
                  <a:lnTo>
                    <a:pt x="282" y="81"/>
                  </a:lnTo>
                  <a:lnTo>
                    <a:pt x="282" y="7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9" name="Freeform 33"/>
            <p:cNvSpPr>
              <a:spLocks noEditPoints="1"/>
            </p:cNvSpPr>
            <p:nvPr/>
          </p:nvSpPr>
          <p:spPr bwMode="auto">
            <a:xfrm>
              <a:off x="7378700" y="949204"/>
              <a:ext cx="114300" cy="120650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1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6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2" y="100"/>
                  </a:lnTo>
                  <a:lnTo>
                    <a:pt x="95" y="100"/>
                  </a:lnTo>
                  <a:lnTo>
                    <a:pt x="98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5" y="38"/>
                  </a:lnTo>
                  <a:lnTo>
                    <a:pt x="152" y="35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3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5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4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1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8" y="331"/>
                  </a:lnTo>
                  <a:lnTo>
                    <a:pt x="169" y="333"/>
                  </a:lnTo>
                  <a:lnTo>
                    <a:pt x="191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5"/>
                  </a:lnTo>
                  <a:lnTo>
                    <a:pt x="226" y="286"/>
                  </a:lnTo>
                  <a:lnTo>
                    <a:pt x="209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5"/>
                  </a:lnTo>
                  <a:lnTo>
                    <a:pt x="145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4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7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0" name="Freeform 36"/>
            <p:cNvSpPr>
              <a:spLocks/>
            </p:cNvSpPr>
            <p:nvPr/>
          </p:nvSpPr>
          <p:spPr bwMode="auto">
            <a:xfrm>
              <a:off x="7686675" y="893641"/>
              <a:ext cx="133350" cy="174625"/>
            </a:xfrm>
            <a:custGeom>
              <a:avLst/>
              <a:gdLst>
                <a:gd name="T0" fmla="*/ 2147483647 w 365"/>
                <a:gd name="T1" fmla="*/ 2147483647 h 475"/>
                <a:gd name="T2" fmla="*/ 2147483647 w 365"/>
                <a:gd name="T3" fmla="*/ 2147483647 h 475"/>
                <a:gd name="T4" fmla="*/ 2147483647 w 365"/>
                <a:gd name="T5" fmla="*/ 2147483647 h 475"/>
                <a:gd name="T6" fmla="*/ 2147483647 w 365"/>
                <a:gd name="T7" fmla="*/ 2147483647 h 475"/>
                <a:gd name="T8" fmla="*/ 2147483647 w 365"/>
                <a:gd name="T9" fmla="*/ 2147483647 h 475"/>
                <a:gd name="T10" fmla="*/ 2147483647 w 365"/>
                <a:gd name="T11" fmla="*/ 2147483647 h 475"/>
                <a:gd name="T12" fmla="*/ 2147483647 w 365"/>
                <a:gd name="T13" fmla="*/ 2147483647 h 475"/>
                <a:gd name="T14" fmla="*/ 2147483647 w 365"/>
                <a:gd name="T15" fmla="*/ 0 h 475"/>
                <a:gd name="T16" fmla="*/ 0 w 365"/>
                <a:gd name="T17" fmla="*/ 2147483647 h 475"/>
                <a:gd name="T18" fmla="*/ 2147483647 w 365"/>
                <a:gd name="T19" fmla="*/ 2147483647 h 475"/>
                <a:gd name="T20" fmla="*/ 2147483647 w 365"/>
                <a:gd name="T21" fmla="*/ 2147483647 h 475"/>
                <a:gd name="T22" fmla="*/ 2147483647 w 365"/>
                <a:gd name="T23" fmla="*/ 2147483647 h 475"/>
                <a:gd name="T24" fmla="*/ 2147483647 w 365"/>
                <a:gd name="T25" fmla="*/ 2147483647 h 475"/>
                <a:gd name="T26" fmla="*/ 2147483647 w 365"/>
                <a:gd name="T27" fmla="*/ 2147483647 h 475"/>
                <a:gd name="T28" fmla="*/ 2147483647 w 365"/>
                <a:gd name="T29" fmla="*/ 2147483647 h 475"/>
                <a:gd name="T30" fmla="*/ 2147483647 w 365"/>
                <a:gd name="T31" fmla="*/ 2147483647 h 475"/>
                <a:gd name="T32" fmla="*/ 2147483647 w 365"/>
                <a:gd name="T33" fmla="*/ 2147483647 h 475"/>
                <a:gd name="T34" fmla="*/ 2147483647 w 365"/>
                <a:gd name="T35" fmla="*/ 2147483647 h 475"/>
                <a:gd name="T36" fmla="*/ 2147483647 w 365"/>
                <a:gd name="T37" fmla="*/ 2147483647 h 475"/>
                <a:gd name="T38" fmla="*/ 2147483647 w 365"/>
                <a:gd name="T39" fmla="*/ 2147483647 h 475"/>
                <a:gd name="T40" fmla="*/ 2147483647 w 365"/>
                <a:gd name="T41" fmla="*/ 2147483647 h 475"/>
                <a:gd name="T42" fmla="*/ 2147483647 w 365"/>
                <a:gd name="T43" fmla="*/ 2147483647 h 475"/>
                <a:gd name="T44" fmla="*/ 2147483647 w 365"/>
                <a:gd name="T45" fmla="*/ 2147483647 h 475"/>
                <a:gd name="T46" fmla="*/ 2147483647 w 365"/>
                <a:gd name="T47" fmla="*/ 2147483647 h 475"/>
                <a:gd name="T48" fmla="*/ 2147483647 w 365"/>
                <a:gd name="T49" fmla="*/ 2147483647 h 475"/>
                <a:gd name="T50" fmla="*/ 2147483647 w 365"/>
                <a:gd name="T51" fmla="*/ 2147483647 h 475"/>
                <a:gd name="T52" fmla="*/ 2147483647 w 365"/>
                <a:gd name="T53" fmla="*/ 2147483647 h 475"/>
                <a:gd name="T54" fmla="*/ 2147483647 w 365"/>
                <a:gd name="T55" fmla="*/ 2147483647 h 475"/>
                <a:gd name="T56" fmla="*/ 2147483647 w 365"/>
                <a:gd name="T57" fmla="*/ 2147483647 h 475"/>
                <a:gd name="T58" fmla="*/ 2147483647 w 365"/>
                <a:gd name="T59" fmla="*/ 2147483647 h 475"/>
                <a:gd name="T60" fmla="*/ 2147483647 w 365"/>
                <a:gd name="T61" fmla="*/ 2147483647 h 475"/>
                <a:gd name="T62" fmla="*/ 2147483647 w 365"/>
                <a:gd name="T63" fmla="*/ 2147483647 h 475"/>
                <a:gd name="T64" fmla="*/ 2147483647 w 365"/>
                <a:gd name="T65" fmla="*/ 2147483647 h 475"/>
                <a:gd name="T66" fmla="*/ 2147483647 w 365"/>
                <a:gd name="T67" fmla="*/ 2147483647 h 475"/>
                <a:gd name="T68" fmla="*/ 2147483647 w 365"/>
                <a:gd name="T69" fmla="*/ 2147483647 h 475"/>
                <a:gd name="T70" fmla="*/ 2147483647 w 365"/>
                <a:gd name="T71" fmla="*/ 2147483647 h 475"/>
                <a:gd name="T72" fmla="*/ 2147483647 w 365"/>
                <a:gd name="T73" fmla="*/ 2147483647 h 475"/>
                <a:gd name="T74" fmla="*/ 2147483647 w 365"/>
                <a:gd name="T75" fmla="*/ 2147483647 h 475"/>
                <a:gd name="T76" fmla="*/ 2147483647 w 365"/>
                <a:gd name="T77" fmla="*/ 2147483647 h 475"/>
                <a:gd name="T78" fmla="*/ 2147483647 w 365"/>
                <a:gd name="T79" fmla="*/ 2147483647 h 475"/>
                <a:gd name="T80" fmla="*/ 2147483647 w 365"/>
                <a:gd name="T81" fmla="*/ 2147483647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5"/>
                <a:gd name="T124" fmla="*/ 0 h 475"/>
                <a:gd name="T125" fmla="*/ 365 w 365"/>
                <a:gd name="T126" fmla="*/ 475 h 4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5" h="475">
                  <a:moveTo>
                    <a:pt x="266" y="149"/>
                  </a:moveTo>
                  <a:lnTo>
                    <a:pt x="266" y="149"/>
                  </a:lnTo>
                  <a:lnTo>
                    <a:pt x="255" y="150"/>
                  </a:lnTo>
                  <a:lnTo>
                    <a:pt x="244" y="151"/>
                  </a:lnTo>
                  <a:lnTo>
                    <a:pt x="233" y="153"/>
                  </a:lnTo>
                  <a:lnTo>
                    <a:pt x="224" y="157"/>
                  </a:lnTo>
                  <a:lnTo>
                    <a:pt x="214" y="160"/>
                  </a:lnTo>
                  <a:lnTo>
                    <a:pt x="206" y="164"/>
                  </a:lnTo>
                  <a:lnTo>
                    <a:pt x="197" y="168"/>
                  </a:lnTo>
                  <a:lnTo>
                    <a:pt x="189" y="174"/>
                  </a:lnTo>
                  <a:lnTo>
                    <a:pt x="176" y="184"/>
                  </a:lnTo>
                  <a:lnTo>
                    <a:pt x="164" y="196"/>
                  </a:lnTo>
                  <a:lnTo>
                    <a:pt x="154" y="208"/>
                  </a:lnTo>
                  <a:lnTo>
                    <a:pt x="147" y="220"/>
                  </a:lnTo>
                  <a:lnTo>
                    <a:pt x="147" y="0"/>
                  </a:lnTo>
                  <a:lnTo>
                    <a:pt x="139" y="2"/>
                  </a:lnTo>
                  <a:lnTo>
                    <a:pt x="0" y="19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1" y="45"/>
                  </a:lnTo>
                  <a:lnTo>
                    <a:pt x="32" y="47"/>
                  </a:lnTo>
                  <a:lnTo>
                    <a:pt x="42" y="51"/>
                  </a:lnTo>
                  <a:lnTo>
                    <a:pt x="45" y="53"/>
                  </a:lnTo>
                  <a:lnTo>
                    <a:pt x="48" y="55"/>
                  </a:lnTo>
                  <a:lnTo>
                    <a:pt x="52" y="58"/>
                  </a:lnTo>
                  <a:lnTo>
                    <a:pt x="54" y="62"/>
                  </a:lnTo>
                  <a:lnTo>
                    <a:pt x="57" y="71"/>
                  </a:lnTo>
                  <a:lnTo>
                    <a:pt x="58" y="83"/>
                  </a:lnTo>
                  <a:lnTo>
                    <a:pt x="59" y="98"/>
                  </a:lnTo>
                  <a:lnTo>
                    <a:pt x="59" y="475"/>
                  </a:lnTo>
                  <a:lnTo>
                    <a:pt x="147" y="475"/>
                  </a:lnTo>
                  <a:lnTo>
                    <a:pt x="147" y="313"/>
                  </a:lnTo>
                  <a:lnTo>
                    <a:pt x="147" y="302"/>
                  </a:lnTo>
                  <a:lnTo>
                    <a:pt x="149" y="291"/>
                  </a:lnTo>
                  <a:lnTo>
                    <a:pt x="151" y="281"/>
                  </a:lnTo>
                  <a:lnTo>
                    <a:pt x="154" y="271"/>
                  </a:lnTo>
                  <a:lnTo>
                    <a:pt x="158" y="261"/>
                  </a:lnTo>
                  <a:lnTo>
                    <a:pt x="163" y="253"/>
                  </a:lnTo>
                  <a:lnTo>
                    <a:pt x="168" y="244"/>
                  </a:lnTo>
                  <a:lnTo>
                    <a:pt x="173" y="237"/>
                  </a:lnTo>
                  <a:lnTo>
                    <a:pt x="180" y="230"/>
                  </a:lnTo>
                  <a:lnTo>
                    <a:pt x="186" y="224"/>
                  </a:lnTo>
                  <a:lnTo>
                    <a:pt x="193" y="220"/>
                  </a:lnTo>
                  <a:lnTo>
                    <a:pt x="200" y="214"/>
                  </a:lnTo>
                  <a:lnTo>
                    <a:pt x="208" y="211"/>
                  </a:lnTo>
                  <a:lnTo>
                    <a:pt x="214" y="209"/>
                  </a:lnTo>
                  <a:lnTo>
                    <a:pt x="222" y="207"/>
                  </a:lnTo>
                  <a:lnTo>
                    <a:pt x="229" y="207"/>
                  </a:lnTo>
                  <a:lnTo>
                    <a:pt x="238" y="207"/>
                  </a:lnTo>
                  <a:lnTo>
                    <a:pt x="245" y="208"/>
                  </a:lnTo>
                  <a:lnTo>
                    <a:pt x="251" y="210"/>
                  </a:lnTo>
                  <a:lnTo>
                    <a:pt x="257" y="213"/>
                  </a:lnTo>
                  <a:lnTo>
                    <a:pt x="262" y="216"/>
                  </a:lnTo>
                  <a:lnTo>
                    <a:pt x="265" y="220"/>
                  </a:lnTo>
                  <a:lnTo>
                    <a:pt x="269" y="224"/>
                  </a:lnTo>
                  <a:lnTo>
                    <a:pt x="272" y="229"/>
                  </a:lnTo>
                  <a:lnTo>
                    <a:pt x="275" y="240"/>
                  </a:lnTo>
                  <a:lnTo>
                    <a:pt x="277" y="251"/>
                  </a:lnTo>
                  <a:lnTo>
                    <a:pt x="277" y="264"/>
                  </a:lnTo>
                  <a:lnTo>
                    <a:pt x="277" y="275"/>
                  </a:lnTo>
                  <a:lnTo>
                    <a:pt x="277" y="475"/>
                  </a:lnTo>
                  <a:lnTo>
                    <a:pt x="365" y="475"/>
                  </a:lnTo>
                  <a:lnTo>
                    <a:pt x="365" y="266"/>
                  </a:lnTo>
                  <a:lnTo>
                    <a:pt x="365" y="251"/>
                  </a:lnTo>
                  <a:lnTo>
                    <a:pt x="364" y="232"/>
                  </a:lnTo>
                  <a:lnTo>
                    <a:pt x="363" y="223"/>
                  </a:lnTo>
                  <a:lnTo>
                    <a:pt x="360" y="213"/>
                  </a:lnTo>
                  <a:lnTo>
                    <a:pt x="357" y="204"/>
                  </a:lnTo>
                  <a:lnTo>
                    <a:pt x="353" y="194"/>
                  </a:lnTo>
                  <a:lnTo>
                    <a:pt x="348" y="185"/>
                  </a:lnTo>
                  <a:lnTo>
                    <a:pt x="341" y="177"/>
                  </a:lnTo>
                  <a:lnTo>
                    <a:pt x="333" y="169"/>
                  </a:lnTo>
                  <a:lnTo>
                    <a:pt x="323" y="163"/>
                  </a:lnTo>
                  <a:lnTo>
                    <a:pt x="312" y="158"/>
                  </a:lnTo>
                  <a:lnTo>
                    <a:pt x="300" y="153"/>
                  </a:lnTo>
                  <a:lnTo>
                    <a:pt x="284" y="150"/>
                  </a:lnTo>
                  <a:lnTo>
                    <a:pt x="266" y="149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1" name="Freeform 38"/>
            <p:cNvSpPr>
              <a:spLocks noEditPoints="1"/>
            </p:cNvSpPr>
            <p:nvPr/>
          </p:nvSpPr>
          <p:spPr bwMode="auto">
            <a:xfrm>
              <a:off x="7850188" y="949204"/>
              <a:ext cx="114300" cy="120650"/>
            </a:xfrm>
            <a:custGeom>
              <a:avLst/>
              <a:gdLst>
                <a:gd name="T0" fmla="*/ 2147483647 w 310"/>
                <a:gd name="T1" fmla="*/ 2147483647 h 334"/>
                <a:gd name="T2" fmla="*/ 2147483647 w 310"/>
                <a:gd name="T3" fmla="*/ 2147483647 h 334"/>
                <a:gd name="T4" fmla="*/ 2147483647 w 310"/>
                <a:gd name="T5" fmla="*/ 2147483647 h 334"/>
                <a:gd name="T6" fmla="*/ 2147483647 w 310"/>
                <a:gd name="T7" fmla="*/ 2147483647 h 334"/>
                <a:gd name="T8" fmla="*/ 2147483647 w 310"/>
                <a:gd name="T9" fmla="*/ 2147483647 h 334"/>
                <a:gd name="T10" fmla="*/ 2147483647 w 310"/>
                <a:gd name="T11" fmla="*/ 2147483647 h 334"/>
                <a:gd name="T12" fmla="*/ 2147483647 w 310"/>
                <a:gd name="T13" fmla="*/ 2147483647 h 334"/>
                <a:gd name="T14" fmla="*/ 2147483647 w 310"/>
                <a:gd name="T15" fmla="*/ 2147483647 h 334"/>
                <a:gd name="T16" fmla="*/ 2147483647 w 310"/>
                <a:gd name="T17" fmla="*/ 2147483647 h 334"/>
                <a:gd name="T18" fmla="*/ 2147483647 w 310"/>
                <a:gd name="T19" fmla="*/ 2147483647 h 334"/>
                <a:gd name="T20" fmla="*/ 2147483647 w 310"/>
                <a:gd name="T21" fmla="*/ 2147483647 h 334"/>
                <a:gd name="T22" fmla="*/ 2147483647 w 310"/>
                <a:gd name="T23" fmla="*/ 2147483647 h 334"/>
                <a:gd name="T24" fmla="*/ 2147483647 w 310"/>
                <a:gd name="T25" fmla="*/ 2147483647 h 334"/>
                <a:gd name="T26" fmla="*/ 2147483647 w 310"/>
                <a:gd name="T27" fmla="*/ 2147483647 h 334"/>
                <a:gd name="T28" fmla="*/ 2147483647 w 310"/>
                <a:gd name="T29" fmla="*/ 2147483647 h 334"/>
                <a:gd name="T30" fmla="*/ 2147483647 w 310"/>
                <a:gd name="T31" fmla="*/ 2147483647 h 334"/>
                <a:gd name="T32" fmla="*/ 2147483647 w 310"/>
                <a:gd name="T33" fmla="*/ 2147483647 h 334"/>
                <a:gd name="T34" fmla="*/ 2147483647 w 310"/>
                <a:gd name="T35" fmla="*/ 2147483647 h 334"/>
                <a:gd name="T36" fmla="*/ 2147483647 w 310"/>
                <a:gd name="T37" fmla="*/ 2147483647 h 334"/>
                <a:gd name="T38" fmla="*/ 2147483647 w 310"/>
                <a:gd name="T39" fmla="*/ 2147483647 h 334"/>
                <a:gd name="T40" fmla="*/ 2147483647 w 310"/>
                <a:gd name="T41" fmla="*/ 2147483647 h 334"/>
                <a:gd name="T42" fmla="*/ 2147483647 w 310"/>
                <a:gd name="T43" fmla="*/ 2147483647 h 334"/>
                <a:gd name="T44" fmla="*/ 2147483647 w 310"/>
                <a:gd name="T45" fmla="*/ 2147483647 h 334"/>
                <a:gd name="T46" fmla="*/ 2147483647 w 310"/>
                <a:gd name="T47" fmla="*/ 0 h 334"/>
                <a:gd name="T48" fmla="*/ 2147483647 w 310"/>
                <a:gd name="T49" fmla="*/ 2147483647 h 334"/>
                <a:gd name="T50" fmla="*/ 2147483647 w 310"/>
                <a:gd name="T51" fmla="*/ 2147483647 h 334"/>
                <a:gd name="T52" fmla="*/ 2147483647 w 310"/>
                <a:gd name="T53" fmla="*/ 2147483647 h 334"/>
                <a:gd name="T54" fmla="*/ 2147483647 w 310"/>
                <a:gd name="T55" fmla="*/ 2147483647 h 334"/>
                <a:gd name="T56" fmla="*/ 2147483647 w 310"/>
                <a:gd name="T57" fmla="*/ 2147483647 h 334"/>
                <a:gd name="T58" fmla="*/ 2147483647 w 310"/>
                <a:gd name="T59" fmla="*/ 2147483647 h 334"/>
                <a:gd name="T60" fmla="*/ 2147483647 w 310"/>
                <a:gd name="T61" fmla="*/ 2147483647 h 334"/>
                <a:gd name="T62" fmla="*/ 0 w 310"/>
                <a:gd name="T63" fmla="*/ 2147483647 h 334"/>
                <a:gd name="T64" fmla="*/ 2147483647 w 310"/>
                <a:gd name="T65" fmla="*/ 2147483647 h 334"/>
                <a:gd name="T66" fmla="*/ 2147483647 w 310"/>
                <a:gd name="T67" fmla="*/ 2147483647 h 334"/>
                <a:gd name="T68" fmla="*/ 2147483647 w 310"/>
                <a:gd name="T69" fmla="*/ 2147483647 h 334"/>
                <a:gd name="T70" fmla="*/ 2147483647 w 310"/>
                <a:gd name="T71" fmla="*/ 2147483647 h 334"/>
                <a:gd name="T72" fmla="*/ 2147483647 w 310"/>
                <a:gd name="T73" fmla="*/ 2147483647 h 334"/>
                <a:gd name="T74" fmla="*/ 2147483647 w 310"/>
                <a:gd name="T75" fmla="*/ 2147483647 h 334"/>
                <a:gd name="T76" fmla="*/ 2147483647 w 310"/>
                <a:gd name="T77" fmla="*/ 2147483647 h 334"/>
                <a:gd name="T78" fmla="*/ 2147483647 w 310"/>
                <a:gd name="T79" fmla="*/ 2147483647 h 334"/>
                <a:gd name="T80" fmla="*/ 2147483647 w 310"/>
                <a:gd name="T81" fmla="*/ 2147483647 h 334"/>
                <a:gd name="T82" fmla="*/ 2147483647 w 310"/>
                <a:gd name="T83" fmla="*/ 2147483647 h 334"/>
                <a:gd name="T84" fmla="*/ 2147483647 w 310"/>
                <a:gd name="T85" fmla="*/ 2147483647 h 334"/>
                <a:gd name="T86" fmla="*/ 2147483647 w 310"/>
                <a:gd name="T87" fmla="*/ 2147483647 h 334"/>
                <a:gd name="T88" fmla="*/ 2147483647 w 310"/>
                <a:gd name="T89" fmla="*/ 2147483647 h 334"/>
                <a:gd name="T90" fmla="*/ 2147483647 w 310"/>
                <a:gd name="T91" fmla="*/ 2147483647 h 334"/>
                <a:gd name="T92" fmla="*/ 2147483647 w 310"/>
                <a:gd name="T93" fmla="*/ 2147483647 h 334"/>
                <a:gd name="T94" fmla="*/ 2147483647 w 310"/>
                <a:gd name="T95" fmla="*/ 2147483647 h 334"/>
                <a:gd name="T96" fmla="*/ 2147483647 w 310"/>
                <a:gd name="T97" fmla="*/ 2147483647 h 334"/>
                <a:gd name="T98" fmla="*/ 2147483647 w 310"/>
                <a:gd name="T99" fmla="*/ 2147483647 h 334"/>
                <a:gd name="T100" fmla="*/ 2147483647 w 310"/>
                <a:gd name="T101" fmla="*/ 2147483647 h 334"/>
                <a:gd name="T102" fmla="*/ 2147483647 w 310"/>
                <a:gd name="T103" fmla="*/ 2147483647 h 334"/>
                <a:gd name="T104" fmla="*/ 2147483647 w 310"/>
                <a:gd name="T105" fmla="*/ 2147483647 h 334"/>
                <a:gd name="T106" fmla="*/ 2147483647 w 310"/>
                <a:gd name="T107" fmla="*/ 2147483647 h 334"/>
                <a:gd name="T108" fmla="*/ 2147483647 w 310"/>
                <a:gd name="T109" fmla="*/ 2147483647 h 334"/>
                <a:gd name="T110" fmla="*/ 2147483647 w 310"/>
                <a:gd name="T111" fmla="*/ 2147483647 h 334"/>
                <a:gd name="T112" fmla="*/ 2147483647 w 310"/>
                <a:gd name="T113" fmla="*/ 2147483647 h 334"/>
                <a:gd name="T114" fmla="*/ 2147483647 w 310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334"/>
                <a:gd name="T176" fmla="*/ 310 w 310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5" y="51"/>
                  </a:lnTo>
                  <a:lnTo>
                    <a:pt x="209" y="56"/>
                  </a:lnTo>
                  <a:lnTo>
                    <a:pt x="215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1" y="100"/>
                  </a:lnTo>
                  <a:lnTo>
                    <a:pt x="96" y="100"/>
                  </a:lnTo>
                  <a:lnTo>
                    <a:pt x="97" y="91"/>
                  </a:lnTo>
                  <a:lnTo>
                    <a:pt x="101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6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3" y="35"/>
                  </a:lnTo>
                  <a:lnTo>
                    <a:pt x="162" y="35"/>
                  </a:lnTo>
                  <a:close/>
                  <a:moveTo>
                    <a:pt x="310" y="133"/>
                  </a:moveTo>
                  <a:lnTo>
                    <a:pt x="310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0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7" y="104"/>
                  </a:lnTo>
                  <a:lnTo>
                    <a:pt x="3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0" y="247"/>
                  </a:lnTo>
                  <a:lnTo>
                    <a:pt x="29" y="261"/>
                  </a:lnTo>
                  <a:lnTo>
                    <a:pt x="40" y="275"/>
                  </a:lnTo>
                  <a:lnTo>
                    <a:pt x="51" y="287"/>
                  </a:lnTo>
                  <a:lnTo>
                    <a:pt x="64" y="297"/>
                  </a:lnTo>
                  <a:lnTo>
                    <a:pt x="78" y="307"/>
                  </a:lnTo>
                  <a:lnTo>
                    <a:pt x="94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9" y="331"/>
                  </a:lnTo>
                  <a:lnTo>
                    <a:pt x="169" y="333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4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7" y="285"/>
                  </a:lnTo>
                  <a:lnTo>
                    <a:pt x="226" y="286"/>
                  </a:lnTo>
                  <a:lnTo>
                    <a:pt x="210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7" y="273"/>
                  </a:lnTo>
                  <a:lnTo>
                    <a:pt x="155" y="265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20" y="228"/>
                  </a:lnTo>
                  <a:lnTo>
                    <a:pt x="113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10" y="139"/>
                  </a:lnTo>
                  <a:lnTo>
                    <a:pt x="310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2" name="Freeform 41"/>
            <p:cNvSpPr>
              <a:spLocks/>
            </p:cNvSpPr>
            <p:nvPr/>
          </p:nvSpPr>
          <p:spPr bwMode="auto">
            <a:xfrm>
              <a:off x="7583488" y="915866"/>
              <a:ext cx="88900" cy="153988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59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79" y="426"/>
                  </a:lnTo>
                  <a:lnTo>
                    <a:pt x="191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5" y="420"/>
                  </a:lnTo>
                  <a:lnTo>
                    <a:pt x="235" y="381"/>
                  </a:lnTo>
                  <a:lnTo>
                    <a:pt x="228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3" name="Freeform 43"/>
            <p:cNvSpPr>
              <a:spLocks/>
            </p:cNvSpPr>
            <p:nvPr/>
          </p:nvSpPr>
          <p:spPr bwMode="auto">
            <a:xfrm>
              <a:off x="8045450" y="901579"/>
              <a:ext cx="192088" cy="166687"/>
            </a:xfrm>
            <a:custGeom>
              <a:avLst/>
              <a:gdLst>
                <a:gd name="T0" fmla="*/ 2147483647 w 525"/>
                <a:gd name="T1" fmla="*/ 0 h 455"/>
                <a:gd name="T2" fmla="*/ 2147483647 w 525"/>
                <a:gd name="T3" fmla="*/ 0 h 455"/>
                <a:gd name="T4" fmla="*/ 2147483647 w 525"/>
                <a:gd name="T5" fmla="*/ 0 h 455"/>
                <a:gd name="T6" fmla="*/ 2147483647 w 525"/>
                <a:gd name="T7" fmla="*/ 2147483647 h 455"/>
                <a:gd name="T8" fmla="*/ 2147483647 w 525"/>
                <a:gd name="T9" fmla="*/ 2147483647 h 455"/>
                <a:gd name="T10" fmla="*/ 2147483647 w 525"/>
                <a:gd name="T11" fmla="*/ 0 h 455"/>
                <a:gd name="T12" fmla="*/ 0 w 525"/>
                <a:gd name="T13" fmla="*/ 0 h 455"/>
                <a:gd name="T14" fmla="*/ 0 w 525"/>
                <a:gd name="T15" fmla="*/ 2147483647 h 455"/>
                <a:gd name="T16" fmla="*/ 2147483647 w 525"/>
                <a:gd name="T17" fmla="*/ 2147483647 h 455"/>
                <a:gd name="T18" fmla="*/ 2147483647 w 525"/>
                <a:gd name="T19" fmla="*/ 2147483647 h 455"/>
                <a:gd name="T20" fmla="*/ 2147483647 w 525"/>
                <a:gd name="T21" fmla="*/ 2147483647 h 455"/>
                <a:gd name="T22" fmla="*/ 2147483647 w 525"/>
                <a:gd name="T23" fmla="*/ 2147483647 h 455"/>
                <a:gd name="T24" fmla="*/ 2147483647 w 525"/>
                <a:gd name="T25" fmla="*/ 2147483647 h 455"/>
                <a:gd name="T26" fmla="*/ 2147483647 w 525"/>
                <a:gd name="T27" fmla="*/ 2147483647 h 455"/>
                <a:gd name="T28" fmla="*/ 2147483647 w 525"/>
                <a:gd name="T29" fmla="*/ 2147483647 h 455"/>
                <a:gd name="T30" fmla="*/ 2147483647 w 525"/>
                <a:gd name="T31" fmla="*/ 2147483647 h 455"/>
                <a:gd name="T32" fmla="*/ 2147483647 w 525"/>
                <a:gd name="T33" fmla="*/ 2147483647 h 455"/>
                <a:gd name="T34" fmla="*/ 2147483647 w 525"/>
                <a:gd name="T35" fmla="*/ 2147483647 h 455"/>
                <a:gd name="T36" fmla="*/ 2147483647 w 525"/>
                <a:gd name="T37" fmla="*/ 2147483647 h 455"/>
                <a:gd name="T38" fmla="*/ 2147483647 w 525"/>
                <a:gd name="T39" fmla="*/ 2147483647 h 455"/>
                <a:gd name="T40" fmla="*/ 2147483647 w 525"/>
                <a:gd name="T41" fmla="*/ 2147483647 h 455"/>
                <a:gd name="T42" fmla="*/ 2147483647 w 525"/>
                <a:gd name="T43" fmla="*/ 2147483647 h 455"/>
                <a:gd name="T44" fmla="*/ 2147483647 w 525"/>
                <a:gd name="T45" fmla="*/ 2147483647 h 455"/>
                <a:gd name="T46" fmla="*/ 2147483647 w 525"/>
                <a:gd name="T47" fmla="*/ 2147483647 h 455"/>
                <a:gd name="T48" fmla="*/ 2147483647 w 525"/>
                <a:gd name="T49" fmla="*/ 2147483647 h 455"/>
                <a:gd name="T50" fmla="*/ 2147483647 w 525"/>
                <a:gd name="T51" fmla="*/ 2147483647 h 455"/>
                <a:gd name="T52" fmla="*/ 2147483647 w 525"/>
                <a:gd name="T53" fmla="*/ 2147483647 h 455"/>
                <a:gd name="T54" fmla="*/ 2147483647 w 525"/>
                <a:gd name="T55" fmla="*/ 0 h 455"/>
                <a:gd name="T56" fmla="*/ 2147483647 w 525"/>
                <a:gd name="T57" fmla="*/ 0 h 4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5"/>
                <a:gd name="T88" fmla="*/ 0 h 455"/>
                <a:gd name="T89" fmla="*/ 525 w 525"/>
                <a:gd name="T90" fmla="*/ 455 h 4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5" h="455">
                  <a:moveTo>
                    <a:pt x="519" y="0"/>
                  </a:moveTo>
                  <a:lnTo>
                    <a:pt x="431" y="0"/>
                  </a:lnTo>
                  <a:lnTo>
                    <a:pt x="431" y="3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49" y="35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7" y="44"/>
                  </a:lnTo>
                  <a:lnTo>
                    <a:pt x="69" y="47"/>
                  </a:lnTo>
                  <a:lnTo>
                    <a:pt x="71" y="50"/>
                  </a:lnTo>
                  <a:lnTo>
                    <a:pt x="74" y="60"/>
                  </a:lnTo>
                  <a:lnTo>
                    <a:pt x="75" y="72"/>
                  </a:lnTo>
                  <a:lnTo>
                    <a:pt x="75" y="90"/>
                  </a:lnTo>
                  <a:lnTo>
                    <a:pt x="75" y="455"/>
                  </a:lnTo>
                  <a:lnTo>
                    <a:pt x="169" y="455"/>
                  </a:lnTo>
                  <a:lnTo>
                    <a:pt x="169" y="93"/>
                  </a:lnTo>
                  <a:lnTo>
                    <a:pt x="408" y="455"/>
                  </a:lnTo>
                  <a:lnTo>
                    <a:pt x="525" y="455"/>
                  </a:lnTo>
                  <a:lnTo>
                    <a:pt x="525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4" name="Freeform 45"/>
            <p:cNvSpPr>
              <a:spLocks noEditPoints="1"/>
            </p:cNvSpPr>
            <p:nvPr/>
          </p:nvSpPr>
          <p:spPr bwMode="auto">
            <a:xfrm>
              <a:off x="8267700" y="949204"/>
              <a:ext cx="112713" cy="120650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8"/>
                  </a:lnTo>
                  <a:lnTo>
                    <a:pt x="204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9"/>
                  </a:lnTo>
                  <a:lnTo>
                    <a:pt x="221" y="101"/>
                  </a:lnTo>
                  <a:lnTo>
                    <a:pt x="95" y="101"/>
                  </a:lnTo>
                  <a:lnTo>
                    <a:pt x="97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50"/>
                  </a:lnTo>
                  <a:lnTo>
                    <a:pt x="124" y="46"/>
                  </a:lnTo>
                  <a:lnTo>
                    <a:pt x="131" y="43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2" y="36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4"/>
                  </a:lnTo>
                  <a:lnTo>
                    <a:pt x="228" y="9"/>
                  </a:lnTo>
                  <a:lnTo>
                    <a:pt x="213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3" y="11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2"/>
                  </a:lnTo>
                  <a:lnTo>
                    <a:pt x="16" y="75"/>
                  </a:lnTo>
                  <a:lnTo>
                    <a:pt x="11" y="89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8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0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8" y="327"/>
                  </a:lnTo>
                  <a:lnTo>
                    <a:pt x="148" y="331"/>
                  </a:lnTo>
                  <a:lnTo>
                    <a:pt x="169" y="334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1" y="321"/>
                  </a:lnTo>
                  <a:lnTo>
                    <a:pt x="297" y="317"/>
                  </a:lnTo>
                  <a:lnTo>
                    <a:pt x="303" y="314"/>
                  </a:lnTo>
                  <a:lnTo>
                    <a:pt x="303" y="273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6"/>
                  </a:lnTo>
                  <a:lnTo>
                    <a:pt x="226" y="286"/>
                  </a:lnTo>
                  <a:lnTo>
                    <a:pt x="209" y="286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6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2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9"/>
                  </a:lnTo>
                  <a:lnTo>
                    <a:pt x="97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535988" y="915866"/>
              <a:ext cx="88900" cy="153988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60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80" y="426"/>
                  </a:lnTo>
                  <a:lnTo>
                    <a:pt x="192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6" y="420"/>
                  </a:lnTo>
                  <a:lnTo>
                    <a:pt x="236" y="381"/>
                  </a:lnTo>
                  <a:lnTo>
                    <a:pt x="229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8383588" y="950791"/>
              <a:ext cx="141287" cy="117475"/>
            </a:xfrm>
            <a:custGeom>
              <a:avLst/>
              <a:gdLst>
                <a:gd name="T0" fmla="*/ 2147483647 w 387"/>
                <a:gd name="T1" fmla="*/ 2147483647 h 319"/>
                <a:gd name="T2" fmla="*/ 2147483647 w 387"/>
                <a:gd name="T3" fmla="*/ 0 h 319"/>
                <a:gd name="T4" fmla="*/ 2147483647 w 387"/>
                <a:gd name="T5" fmla="*/ 0 h 319"/>
                <a:gd name="T6" fmla="*/ 2147483647 w 387"/>
                <a:gd name="T7" fmla="*/ 2147483647 h 319"/>
                <a:gd name="T8" fmla="*/ 2147483647 w 387"/>
                <a:gd name="T9" fmla="*/ 0 h 319"/>
                <a:gd name="T10" fmla="*/ 0 w 387"/>
                <a:gd name="T11" fmla="*/ 0 h 319"/>
                <a:gd name="T12" fmla="*/ 0 w 387"/>
                <a:gd name="T13" fmla="*/ 2147483647 h 319"/>
                <a:gd name="T14" fmla="*/ 2147483647 w 387"/>
                <a:gd name="T15" fmla="*/ 2147483647 h 319"/>
                <a:gd name="T16" fmla="*/ 2147483647 w 387"/>
                <a:gd name="T17" fmla="*/ 2147483647 h 319"/>
                <a:gd name="T18" fmla="*/ 2147483647 w 387"/>
                <a:gd name="T19" fmla="*/ 2147483647 h 319"/>
                <a:gd name="T20" fmla="*/ 2147483647 w 387"/>
                <a:gd name="T21" fmla="*/ 2147483647 h 319"/>
                <a:gd name="T22" fmla="*/ 2147483647 w 387"/>
                <a:gd name="T23" fmla="*/ 2147483647 h 319"/>
                <a:gd name="T24" fmla="*/ 2147483647 w 387"/>
                <a:gd name="T25" fmla="*/ 2147483647 h 319"/>
                <a:gd name="T26" fmla="*/ 2147483647 w 387"/>
                <a:gd name="T27" fmla="*/ 2147483647 h 319"/>
                <a:gd name="T28" fmla="*/ 2147483647 w 387"/>
                <a:gd name="T29" fmla="*/ 2147483647 h 319"/>
                <a:gd name="T30" fmla="*/ 2147483647 w 387"/>
                <a:gd name="T31" fmla="*/ 2147483647 h 319"/>
                <a:gd name="T32" fmla="*/ 2147483647 w 387"/>
                <a:gd name="T33" fmla="*/ 2147483647 h 319"/>
                <a:gd name="T34" fmla="*/ 2147483647 w 387"/>
                <a:gd name="T35" fmla="*/ 2147483647 h 319"/>
                <a:gd name="T36" fmla="*/ 2147483647 w 387"/>
                <a:gd name="T37" fmla="*/ 2147483647 h 319"/>
                <a:gd name="T38" fmla="*/ 2147483647 w 387"/>
                <a:gd name="T39" fmla="*/ 2147483647 h 319"/>
                <a:gd name="T40" fmla="*/ 2147483647 w 387"/>
                <a:gd name="T41" fmla="*/ 2147483647 h 319"/>
                <a:gd name="T42" fmla="*/ 2147483647 w 387"/>
                <a:gd name="T43" fmla="*/ 2147483647 h 319"/>
                <a:gd name="T44" fmla="*/ 2147483647 w 387"/>
                <a:gd name="T45" fmla="*/ 2147483647 h 319"/>
                <a:gd name="T46" fmla="*/ 2147483647 w 387"/>
                <a:gd name="T47" fmla="*/ 2147483647 h 319"/>
                <a:gd name="T48" fmla="*/ 2147483647 w 387"/>
                <a:gd name="T49" fmla="*/ 2147483647 h 3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7"/>
                <a:gd name="T76" fmla="*/ 0 h 319"/>
                <a:gd name="T77" fmla="*/ 387 w 387"/>
                <a:gd name="T78" fmla="*/ 319 h 3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7" h="319">
                  <a:moveTo>
                    <a:pt x="297" y="104"/>
                  </a:moveTo>
                  <a:lnTo>
                    <a:pt x="387" y="0"/>
                  </a:lnTo>
                  <a:lnTo>
                    <a:pt x="295" y="0"/>
                  </a:lnTo>
                  <a:lnTo>
                    <a:pt x="209" y="98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21" y="27"/>
                  </a:lnTo>
                  <a:lnTo>
                    <a:pt x="34" y="30"/>
                  </a:lnTo>
                  <a:lnTo>
                    <a:pt x="45" y="33"/>
                  </a:lnTo>
                  <a:lnTo>
                    <a:pt x="54" y="37"/>
                  </a:lnTo>
                  <a:lnTo>
                    <a:pt x="63" y="43"/>
                  </a:lnTo>
                  <a:lnTo>
                    <a:pt x="70" y="51"/>
                  </a:lnTo>
                  <a:lnTo>
                    <a:pt x="80" y="62"/>
                  </a:lnTo>
                  <a:lnTo>
                    <a:pt x="89" y="73"/>
                  </a:lnTo>
                  <a:lnTo>
                    <a:pt x="144" y="147"/>
                  </a:lnTo>
                  <a:lnTo>
                    <a:pt x="54" y="251"/>
                  </a:lnTo>
                  <a:lnTo>
                    <a:pt x="147" y="251"/>
                  </a:lnTo>
                  <a:lnTo>
                    <a:pt x="188" y="204"/>
                  </a:lnTo>
                  <a:lnTo>
                    <a:pt x="273" y="319"/>
                  </a:lnTo>
                  <a:lnTo>
                    <a:pt x="377" y="319"/>
                  </a:lnTo>
                  <a:lnTo>
                    <a:pt x="213" y="104"/>
                  </a:lnTo>
                  <a:lnTo>
                    <a:pt x="297" y="10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521700" y="868241"/>
              <a:ext cx="76200" cy="47625"/>
            </a:xfrm>
            <a:custGeom>
              <a:avLst/>
              <a:gdLst>
                <a:gd name="T0" fmla="*/ 2147483647 w 205"/>
                <a:gd name="T1" fmla="*/ 2147483647 h 129"/>
                <a:gd name="T2" fmla="*/ 0 w 205"/>
                <a:gd name="T3" fmla="*/ 2147483647 h 129"/>
                <a:gd name="T4" fmla="*/ 2147483647 w 205"/>
                <a:gd name="T5" fmla="*/ 0 h 129"/>
                <a:gd name="T6" fmla="*/ 2147483647 w 205"/>
                <a:gd name="T7" fmla="*/ 0 h 129"/>
                <a:gd name="T8" fmla="*/ 2147483647 w 205"/>
                <a:gd name="T9" fmla="*/ 2147483647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29"/>
                <a:gd name="T17" fmla="*/ 205 w 205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29">
                  <a:moveTo>
                    <a:pt x="93" y="129"/>
                  </a:moveTo>
                  <a:lnTo>
                    <a:pt x="0" y="129"/>
                  </a:lnTo>
                  <a:lnTo>
                    <a:pt x="112" y="0"/>
                  </a:lnTo>
                  <a:lnTo>
                    <a:pt x="205" y="0"/>
                  </a:lnTo>
                  <a:lnTo>
                    <a:pt x="93" y="129"/>
                  </a:lnTo>
                  <a:close/>
                </a:path>
              </a:pathLst>
            </a:custGeom>
            <a:solidFill>
              <a:srgbClr val="FD001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324643" y="2763058"/>
            <a:ext cx="8502651" cy="109537"/>
            <a:chOff x="324643" y="2763058"/>
            <a:chExt cx="8502651" cy="109537"/>
          </a:xfrm>
        </p:grpSpPr>
        <p:sp>
          <p:nvSpPr>
            <p:cNvPr id="59" name="正方形/長方形 11"/>
            <p:cNvSpPr>
              <a:spLocks noChangeArrowheads="1"/>
            </p:cNvSpPr>
            <p:nvPr userDrawn="1"/>
          </p:nvSpPr>
          <p:spPr bwMode="auto">
            <a:xfrm>
              <a:off x="324644" y="2763058"/>
              <a:ext cx="8502650" cy="109537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  <p:grpSp>
          <p:nvGrpSpPr>
            <p:cNvPr id="60" name="グループ化 39"/>
            <p:cNvGrpSpPr/>
            <p:nvPr userDrawn="1"/>
          </p:nvGrpSpPr>
          <p:grpSpPr>
            <a:xfrm>
              <a:off x="324643" y="2763058"/>
              <a:ext cx="2178447" cy="109537"/>
              <a:chOff x="312738" y="2747963"/>
              <a:chExt cx="1970087" cy="109537"/>
            </a:xfrm>
          </p:grpSpPr>
          <p:sp>
            <p:nvSpPr>
              <p:cNvPr id="61" name="正方形/長方形 60"/>
              <p:cNvSpPr/>
              <p:nvPr/>
            </p:nvSpPr>
            <p:spPr bwMode="auto">
              <a:xfrm>
                <a:off x="312738" y="2747963"/>
                <a:ext cx="1970087" cy="109537"/>
              </a:xfrm>
              <a:prstGeom prst="rect">
                <a:avLst/>
              </a:prstGeom>
              <a:solidFill>
                <a:srgbClr val="FD001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正方形/長方形 61"/>
              <p:cNvSpPr/>
              <p:nvPr/>
            </p:nvSpPr>
            <p:spPr bwMode="auto">
              <a:xfrm>
                <a:off x="312738" y="2747963"/>
                <a:ext cx="985837" cy="109537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pic>
        <p:nvPicPr>
          <p:cNvPr id="65" name="図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8" y="550241"/>
            <a:ext cx="2606194" cy="370800"/>
          </a:xfrm>
          <a:prstGeom prst="rect">
            <a:avLst/>
          </a:prstGeom>
        </p:spPr>
      </p:pic>
      <p:pic>
        <p:nvPicPr>
          <p:cNvPr id="63" name="図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39" y="4134092"/>
            <a:ext cx="1292464" cy="7681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 frame -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21142" y="187433"/>
            <a:ext cx="2234907" cy="424732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altLang="ja-JP" sz="2400" b="1" smtClean="0">
                <a:ea typeface="ＭＳ Ｐゴシック" pitchFamily="50" charset="-128"/>
                <a:cs typeface="Arial" charset="0"/>
              </a:defRPr>
            </a:lvl1pPr>
          </a:lstStyle>
          <a:p>
            <a:r>
              <a:rPr lang="en-US" altLang="ja-JP" dirty="0">
                <a:latin typeface="+mj-lt"/>
                <a:ea typeface="ＭＳ Ｐゴシック" pitchFamily="50" charset="-128"/>
                <a:cs typeface="Arial" charset="0"/>
              </a:rPr>
              <a:t>Contents Title</a:t>
            </a:r>
            <a:endParaRPr lang="ja-JP" altLang="en-US" dirty="0"/>
          </a:p>
        </p:txBody>
      </p:sp>
      <p:sp>
        <p:nvSpPr>
          <p:cNvPr id="34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8604250" y="6545263"/>
            <a:ext cx="488950" cy="3048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01EE0AF-9E8B-44E5-ABA7-D57A883E94B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60" name="グループ化 59"/>
          <p:cNvGrpSpPr/>
          <p:nvPr/>
        </p:nvGrpSpPr>
        <p:grpSpPr>
          <a:xfrm>
            <a:off x="-4" y="739775"/>
            <a:ext cx="9144005" cy="74485"/>
            <a:chOff x="-4" y="739775"/>
            <a:chExt cx="9144005" cy="74485"/>
          </a:xfrm>
        </p:grpSpPr>
        <p:sp>
          <p:nvSpPr>
            <p:cNvPr id="61" name="正方形/長方形 11"/>
            <p:cNvSpPr>
              <a:spLocks noChangeArrowheads="1"/>
            </p:cNvSpPr>
            <p:nvPr/>
          </p:nvSpPr>
          <p:spPr bwMode="auto">
            <a:xfrm>
              <a:off x="1" y="739775"/>
              <a:ext cx="9144000" cy="74485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  <p:grpSp>
          <p:nvGrpSpPr>
            <p:cNvPr id="62" name="グループ化 62"/>
            <p:cNvGrpSpPr/>
            <p:nvPr userDrawn="1"/>
          </p:nvGrpSpPr>
          <p:grpSpPr>
            <a:xfrm>
              <a:off x="-4" y="739775"/>
              <a:ext cx="1481336" cy="74485"/>
              <a:chOff x="312738" y="2747963"/>
              <a:chExt cx="1970087" cy="109537"/>
            </a:xfrm>
          </p:grpSpPr>
          <p:sp>
            <p:nvSpPr>
              <p:cNvPr id="63" name="正方形/長方形 62"/>
              <p:cNvSpPr/>
              <p:nvPr/>
            </p:nvSpPr>
            <p:spPr bwMode="auto">
              <a:xfrm>
                <a:off x="312738" y="2747963"/>
                <a:ext cx="1970087" cy="109537"/>
              </a:xfrm>
              <a:prstGeom prst="rect">
                <a:avLst/>
              </a:prstGeom>
              <a:solidFill>
                <a:srgbClr val="FD001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正方形/長方形 63"/>
              <p:cNvSpPr/>
              <p:nvPr/>
            </p:nvSpPr>
            <p:spPr bwMode="auto">
              <a:xfrm>
                <a:off x="312738" y="2747963"/>
                <a:ext cx="985837" cy="109537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4" name="グループ化 13"/>
          <p:cNvGrpSpPr/>
          <p:nvPr/>
        </p:nvGrpSpPr>
        <p:grpSpPr bwMode="gray">
          <a:xfrm>
            <a:off x="7625253" y="202284"/>
            <a:ext cx="1344910" cy="386570"/>
            <a:chOff x="6642119" y="547562"/>
            <a:chExt cx="1982786" cy="569909"/>
          </a:xfrm>
        </p:grpSpPr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8099449" y="555499"/>
              <a:ext cx="285751" cy="268285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2147483647 w 781"/>
                <a:gd name="T47" fmla="*/ 2147483647 h 734"/>
                <a:gd name="T48" fmla="*/ 2147483647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4" y="0"/>
                  </a:moveTo>
                  <a:lnTo>
                    <a:pt x="194" y="0"/>
                  </a:lnTo>
                  <a:lnTo>
                    <a:pt x="194" y="293"/>
                  </a:lnTo>
                  <a:lnTo>
                    <a:pt x="586" y="293"/>
                  </a:lnTo>
                  <a:lnTo>
                    <a:pt x="586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6" y="734"/>
                  </a:lnTo>
                  <a:lnTo>
                    <a:pt x="586" y="411"/>
                  </a:lnTo>
                  <a:lnTo>
                    <a:pt x="526" y="411"/>
                  </a:lnTo>
                  <a:lnTo>
                    <a:pt x="390" y="411"/>
                  </a:lnTo>
                  <a:lnTo>
                    <a:pt x="194" y="411"/>
                  </a:lnTo>
                  <a:lnTo>
                    <a:pt x="194" y="734"/>
                  </a:lnTo>
                  <a:lnTo>
                    <a:pt x="0" y="734"/>
                  </a:lnTo>
                  <a:lnTo>
                    <a:pt x="1" y="367"/>
                  </a:lnTo>
                  <a:lnTo>
                    <a:pt x="1" y="115"/>
                  </a:lnTo>
                  <a:lnTo>
                    <a:pt x="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gray">
            <a:xfrm>
              <a:off x="7207271" y="555499"/>
              <a:ext cx="288925" cy="268285"/>
            </a:xfrm>
            <a:custGeom>
              <a:avLst/>
              <a:gdLst>
                <a:gd name="T0" fmla="*/ 2147483647 w 788"/>
                <a:gd name="T1" fmla="*/ 0 h 734"/>
                <a:gd name="T2" fmla="*/ 2147483647 w 788"/>
                <a:gd name="T3" fmla="*/ 0 h 734"/>
                <a:gd name="T4" fmla="*/ 2147483647 w 788"/>
                <a:gd name="T5" fmla="*/ 2147483647 h 734"/>
                <a:gd name="T6" fmla="*/ 2147483647 w 788"/>
                <a:gd name="T7" fmla="*/ 2147483647 h 734"/>
                <a:gd name="T8" fmla="*/ 2147483647 w 788"/>
                <a:gd name="T9" fmla="*/ 2147483647 h 734"/>
                <a:gd name="T10" fmla="*/ 2147483647 w 788"/>
                <a:gd name="T11" fmla="*/ 2147483647 h 734"/>
                <a:gd name="T12" fmla="*/ 2147483647 w 788"/>
                <a:gd name="T13" fmla="*/ 2147483647 h 734"/>
                <a:gd name="T14" fmla="*/ 0 w 788"/>
                <a:gd name="T15" fmla="*/ 2147483647 h 734"/>
                <a:gd name="T16" fmla="*/ 0 w 788"/>
                <a:gd name="T17" fmla="*/ 2147483647 h 734"/>
                <a:gd name="T18" fmla="*/ 0 w 788"/>
                <a:gd name="T19" fmla="*/ 0 h 734"/>
                <a:gd name="T20" fmla="*/ 0 w 788"/>
                <a:gd name="T21" fmla="*/ 0 h 734"/>
                <a:gd name="T22" fmla="*/ 2147483647 w 78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8"/>
                <a:gd name="T37" fmla="*/ 0 h 734"/>
                <a:gd name="T38" fmla="*/ 788 w 788"/>
                <a:gd name="T39" fmla="*/ 734 h 7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8" h="734">
                  <a:moveTo>
                    <a:pt x="788" y="0"/>
                  </a:moveTo>
                  <a:lnTo>
                    <a:pt x="788" y="0"/>
                  </a:lnTo>
                  <a:lnTo>
                    <a:pt x="788" y="124"/>
                  </a:lnTo>
                  <a:lnTo>
                    <a:pt x="491" y="124"/>
                  </a:lnTo>
                  <a:lnTo>
                    <a:pt x="491" y="734"/>
                  </a:lnTo>
                  <a:lnTo>
                    <a:pt x="297" y="734"/>
                  </a:lnTo>
                  <a:lnTo>
                    <a:pt x="297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gray">
            <a:xfrm>
              <a:off x="7434285" y="555499"/>
              <a:ext cx="338138" cy="268285"/>
            </a:xfrm>
            <a:custGeom>
              <a:avLst/>
              <a:gdLst>
                <a:gd name="T0" fmla="*/ 2147483647 w 924"/>
                <a:gd name="T1" fmla="*/ 2147483647 h 734"/>
                <a:gd name="T2" fmla="*/ 2147483647 w 924"/>
                <a:gd name="T3" fmla="*/ 2147483647 h 734"/>
                <a:gd name="T4" fmla="*/ 2147483647 w 924"/>
                <a:gd name="T5" fmla="*/ 2147483647 h 734"/>
                <a:gd name="T6" fmla="*/ 2147483647 w 924"/>
                <a:gd name="T7" fmla="*/ 2147483647 h 734"/>
                <a:gd name="T8" fmla="*/ 2147483647 w 924"/>
                <a:gd name="T9" fmla="*/ 2147483647 h 734"/>
                <a:gd name="T10" fmla="*/ 2147483647 w 924"/>
                <a:gd name="T11" fmla="*/ 2147483647 h 734"/>
                <a:gd name="T12" fmla="*/ 2147483647 w 924"/>
                <a:gd name="T13" fmla="*/ 2147483647 h 734"/>
                <a:gd name="T14" fmla="*/ 2147483647 w 924"/>
                <a:gd name="T15" fmla="*/ 2147483647 h 734"/>
                <a:gd name="T16" fmla="*/ 2147483647 w 924"/>
                <a:gd name="T17" fmla="*/ 2147483647 h 734"/>
                <a:gd name="T18" fmla="*/ 2147483647 w 924"/>
                <a:gd name="T19" fmla="*/ 2147483647 h 734"/>
                <a:gd name="T20" fmla="*/ 2147483647 w 924"/>
                <a:gd name="T21" fmla="*/ 2147483647 h 734"/>
                <a:gd name="T22" fmla="*/ 2147483647 w 924"/>
                <a:gd name="T23" fmla="*/ 2147483647 h 734"/>
                <a:gd name="T24" fmla="*/ 2147483647 w 924"/>
                <a:gd name="T25" fmla="*/ 2147483647 h 734"/>
                <a:gd name="T26" fmla="*/ 2147483647 w 924"/>
                <a:gd name="T27" fmla="*/ 2147483647 h 734"/>
                <a:gd name="T28" fmla="*/ 2147483647 w 924"/>
                <a:gd name="T29" fmla="*/ 2147483647 h 734"/>
                <a:gd name="T30" fmla="*/ 0 w 924"/>
                <a:gd name="T31" fmla="*/ 2147483647 h 734"/>
                <a:gd name="T32" fmla="*/ 2147483647 w 924"/>
                <a:gd name="T33" fmla="*/ 0 h 734"/>
                <a:gd name="T34" fmla="*/ 2147483647 w 924"/>
                <a:gd name="T35" fmla="*/ 0 h 734"/>
                <a:gd name="T36" fmla="*/ 2147483647 w 924"/>
                <a:gd name="T37" fmla="*/ 0 h 734"/>
                <a:gd name="T38" fmla="*/ 2147483647 w 924"/>
                <a:gd name="T39" fmla="*/ 0 h 734"/>
                <a:gd name="T40" fmla="*/ 2147483647 w 924"/>
                <a:gd name="T41" fmla="*/ 2147483647 h 7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4"/>
                <a:gd name="T64" fmla="*/ 0 h 734"/>
                <a:gd name="T65" fmla="*/ 924 w 924"/>
                <a:gd name="T66" fmla="*/ 734 h 7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4" h="734">
                  <a:moveTo>
                    <a:pt x="463" y="124"/>
                  </a:moveTo>
                  <a:lnTo>
                    <a:pt x="327" y="459"/>
                  </a:lnTo>
                  <a:lnTo>
                    <a:pt x="597" y="459"/>
                  </a:lnTo>
                  <a:lnTo>
                    <a:pt x="463" y="124"/>
                  </a:lnTo>
                  <a:close/>
                  <a:moveTo>
                    <a:pt x="924" y="734"/>
                  </a:moveTo>
                  <a:lnTo>
                    <a:pt x="924" y="734"/>
                  </a:lnTo>
                  <a:lnTo>
                    <a:pt x="708" y="734"/>
                  </a:lnTo>
                  <a:lnTo>
                    <a:pt x="644" y="576"/>
                  </a:lnTo>
                  <a:lnTo>
                    <a:pt x="280" y="576"/>
                  </a:lnTo>
                  <a:lnTo>
                    <a:pt x="249" y="655"/>
                  </a:lnTo>
                  <a:lnTo>
                    <a:pt x="228" y="709"/>
                  </a:lnTo>
                  <a:lnTo>
                    <a:pt x="217" y="734"/>
                  </a:lnTo>
                  <a:lnTo>
                    <a:pt x="0" y="734"/>
                  </a:lnTo>
                  <a:lnTo>
                    <a:pt x="343" y="0"/>
                  </a:lnTo>
                  <a:lnTo>
                    <a:pt x="463" y="0"/>
                  </a:lnTo>
                  <a:lnTo>
                    <a:pt x="581" y="0"/>
                  </a:lnTo>
                  <a:lnTo>
                    <a:pt x="924" y="73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gray">
            <a:xfrm>
              <a:off x="8440763" y="555499"/>
              <a:ext cx="71437" cy="268285"/>
            </a:xfrm>
            <a:prstGeom prst="rect">
              <a:avLst/>
            </a:pr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gray">
            <a:xfrm>
              <a:off x="6769120" y="555499"/>
              <a:ext cx="285751" cy="268285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0 w 781"/>
                <a:gd name="T47" fmla="*/ 2147483647 h 734"/>
                <a:gd name="T48" fmla="*/ 0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5" y="0"/>
                  </a:moveTo>
                  <a:lnTo>
                    <a:pt x="195" y="0"/>
                  </a:lnTo>
                  <a:lnTo>
                    <a:pt x="195" y="293"/>
                  </a:lnTo>
                  <a:lnTo>
                    <a:pt x="587" y="293"/>
                  </a:lnTo>
                  <a:lnTo>
                    <a:pt x="587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7" y="734"/>
                  </a:lnTo>
                  <a:lnTo>
                    <a:pt x="587" y="411"/>
                  </a:lnTo>
                  <a:lnTo>
                    <a:pt x="525" y="411"/>
                  </a:lnTo>
                  <a:lnTo>
                    <a:pt x="390" y="411"/>
                  </a:lnTo>
                  <a:lnTo>
                    <a:pt x="195" y="411"/>
                  </a:lnTo>
                  <a:lnTo>
                    <a:pt x="195" y="734"/>
                  </a:lnTo>
                  <a:lnTo>
                    <a:pt x="0" y="734"/>
                  </a:lnTo>
                  <a:lnTo>
                    <a:pt x="0" y="367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gray">
            <a:xfrm>
              <a:off x="7110434" y="555499"/>
              <a:ext cx="71437" cy="268285"/>
            </a:xfrm>
            <a:prstGeom prst="rect">
              <a:avLst/>
            </a:pr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gray">
            <a:xfrm>
              <a:off x="7759723" y="547562"/>
              <a:ext cx="303214" cy="282572"/>
            </a:xfrm>
            <a:custGeom>
              <a:avLst/>
              <a:gdLst>
                <a:gd name="T0" fmla="*/ 2147483647 w 828"/>
                <a:gd name="T1" fmla="*/ 2147483647 h 771"/>
                <a:gd name="T2" fmla="*/ 2147483647 w 828"/>
                <a:gd name="T3" fmla="*/ 2147483647 h 771"/>
                <a:gd name="T4" fmla="*/ 2147483647 w 828"/>
                <a:gd name="T5" fmla="*/ 2147483647 h 771"/>
                <a:gd name="T6" fmla="*/ 2147483647 w 828"/>
                <a:gd name="T7" fmla="*/ 2147483647 h 771"/>
                <a:gd name="T8" fmla="*/ 2147483647 w 828"/>
                <a:gd name="T9" fmla="*/ 2147483647 h 771"/>
                <a:gd name="T10" fmla="*/ 2147483647 w 828"/>
                <a:gd name="T11" fmla="*/ 2147483647 h 771"/>
                <a:gd name="T12" fmla="*/ 2147483647 w 828"/>
                <a:gd name="T13" fmla="*/ 2147483647 h 771"/>
                <a:gd name="T14" fmla="*/ 2147483647 w 828"/>
                <a:gd name="T15" fmla="*/ 2147483647 h 771"/>
                <a:gd name="T16" fmla="*/ 2147483647 w 828"/>
                <a:gd name="T17" fmla="*/ 2147483647 h 771"/>
                <a:gd name="T18" fmla="*/ 2147483647 w 828"/>
                <a:gd name="T19" fmla="*/ 2147483647 h 771"/>
                <a:gd name="T20" fmla="*/ 2147483647 w 828"/>
                <a:gd name="T21" fmla="*/ 2147483647 h 771"/>
                <a:gd name="T22" fmla="*/ 2147483647 w 828"/>
                <a:gd name="T23" fmla="*/ 2147483647 h 771"/>
                <a:gd name="T24" fmla="*/ 2147483647 w 828"/>
                <a:gd name="T25" fmla="*/ 2147483647 h 771"/>
                <a:gd name="T26" fmla="*/ 2147483647 w 828"/>
                <a:gd name="T27" fmla="*/ 2147483647 h 771"/>
                <a:gd name="T28" fmla="*/ 2147483647 w 828"/>
                <a:gd name="T29" fmla="*/ 2147483647 h 771"/>
                <a:gd name="T30" fmla="*/ 2147483647 w 828"/>
                <a:gd name="T31" fmla="*/ 2147483647 h 771"/>
                <a:gd name="T32" fmla="*/ 2147483647 w 828"/>
                <a:gd name="T33" fmla="*/ 2147483647 h 771"/>
                <a:gd name="T34" fmla="*/ 2147483647 w 828"/>
                <a:gd name="T35" fmla="*/ 2147483647 h 771"/>
                <a:gd name="T36" fmla="*/ 2147483647 w 828"/>
                <a:gd name="T37" fmla="*/ 2147483647 h 771"/>
                <a:gd name="T38" fmla="*/ 2147483647 w 828"/>
                <a:gd name="T39" fmla="*/ 2147483647 h 771"/>
                <a:gd name="T40" fmla="*/ 2147483647 w 828"/>
                <a:gd name="T41" fmla="*/ 2147483647 h 771"/>
                <a:gd name="T42" fmla="*/ 2147483647 w 828"/>
                <a:gd name="T43" fmla="*/ 2147483647 h 771"/>
                <a:gd name="T44" fmla="*/ 2147483647 w 828"/>
                <a:gd name="T45" fmla="*/ 2147483647 h 771"/>
                <a:gd name="T46" fmla="*/ 2147483647 w 828"/>
                <a:gd name="T47" fmla="*/ 2147483647 h 771"/>
                <a:gd name="T48" fmla="*/ 2147483647 w 828"/>
                <a:gd name="T49" fmla="*/ 2147483647 h 771"/>
                <a:gd name="T50" fmla="*/ 2147483647 w 828"/>
                <a:gd name="T51" fmla="*/ 2147483647 h 771"/>
                <a:gd name="T52" fmla="*/ 2147483647 w 828"/>
                <a:gd name="T53" fmla="*/ 2147483647 h 771"/>
                <a:gd name="T54" fmla="*/ 2147483647 w 828"/>
                <a:gd name="T55" fmla="*/ 2147483647 h 771"/>
                <a:gd name="T56" fmla="*/ 2147483647 w 828"/>
                <a:gd name="T57" fmla="*/ 2147483647 h 771"/>
                <a:gd name="T58" fmla="*/ 2147483647 w 828"/>
                <a:gd name="T59" fmla="*/ 2147483647 h 771"/>
                <a:gd name="T60" fmla="*/ 2147483647 w 828"/>
                <a:gd name="T61" fmla="*/ 2147483647 h 771"/>
                <a:gd name="T62" fmla="*/ 2147483647 w 828"/>
                <a:gd name="T63" fmla="*/ 2147483647 h 771"/>
                <a:gd name="T64" fmla="*/ 2147483647 w 828"/>
                <a:gd name="T65" fmla="*/ 2147483647 h 771"/>
                <a:gd name="T66" fmla="*/ 2147483647 w 828"/>
                <a:gd name="T67" fmla="*/ 2147483647 h 771"/>
                <a:gd name="T68" fmla="*/ 2147483647 w 828"/>
                <a:gd name="T69" fmla="*/ 2147483647 h 771"/>
                <a:gd name="T70" fmla="*/ 2147483647 w 828"/>
                <a:gd name="T71" fmla="*/ 2147483647 h 771"/>
                <a:gd name="T72" fmla="*/ 2147483647 w 828"/>
                <a:gd name="T73" fmla="*/ 2147483647 h 771"/>
                <a:gd name="T74" fmla="*/ 2147483647 w 828"/>
                <a:gd name="T75" fmla="*/ 2147483647 h 771"/>
                <a:gd name="T76" fmla="*/ 2147483647 w 828"/>
                <a:gd name="T77" fmla="*/ 2147483647 h 771"/>
                <a:gd name="T78" fmla="*/ 2147483647 w 828"/>
                <a:gd name="T79" fmla="*/ 2147483647 h 771"/>
                <a:gd name="T80" fmla="*/ 2147483647 w 828"/>
                <a:gd name="T81" fmla="*/ 2147483647 h 771"/>
                <a:gd name="T82" fmla="*/ 2147483647 w 828"/>
                <a:gd name="T83" fmla="*/ 2147483647 h 771"/>
                <a:gd name="T84" fmla="*/ 2147483647 w 828"/>
                <a:gd name="T85" fmla="*/ 2147483647 h 771"/>
                <a:gd name="T86" fmla="*/ 2147483647 w 828"/>
                <a:gd name="T87" fmla="*/ 2147483647 h 771"/>
                <a:gd name="T88" fmla="*/ 2147483647 w 828"/>
                <a:gd name="T89" fmla="*/ 2147483647 h 771"/>
                <a:gd name="T90" fmla="*/ 2147483647 w 828"/>
                <a:gd name="T91" fmla="*/ 2147483647 h 771"/>
                <a:gd name="T92" fmla="*/ 2147483647 w 828"/>
                <a:gd name="T93" fmla="*/ 2147483647 h 771"/>
                <a:gd name="T94" fmla="*/ 2147483647 w 828"/>
                <a:gd name="T95" fmla="*/ 2147483647 h 771"/>
                <a:gd name="T96" fmla="*/ 2147483647 w 828"/>
                <a:gd name="T97" fmla="*/ 2147483647 h 771"/>
                <a:gd name="T98" fmla="*/ 2147483647 w 828"/>
                <a:gd name="T99" fmla="*/ 2147483647 h 771"/>
                <a:gd name="T100" fmla="*/ 2147483647 w 828"/>
                <a:gd name="T101" fmla="*/ 2147483647 h 7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8"/>
                <a:gd name="T154" fmla="*/ 0 h 771"/>
                <a:gd name="T155" fmla="*/ 828 w 828"/>
                <a:gd name="T156" fmla="*/ 771 h 7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8" h="771">
                  <a:moveTo>
                    <a:pt x="27" y="550"/>
                  </a:moveTo>
                  <a:lnTo>
                    <a:pt x="27" y="550"/>
                  </a:lnTo>
                  <a:lnTo>
                    <a:pt x="21" y="530"/>
                  </a:lnTo>
                  <a:lnTo>
                    <a:pt x="15" y="512"/>
                  </a:lnTo>
                  <a:lnTo>
                    <a:pt x="11" y="493"/>
                  </a:lnTo>
                  <a:lnTo>
                    <a:pt x="7" y="474"/>
                  </a:lnTo>
                  <a:lnTo>
                    <a:pt x="5" y="453"/>
                  </a:lnTo>
                  <a:lnTo>
                    <a:pt x="2" y="434"/>
                  </a:lnTo>
                  <a:lnTo>
                    <a:pt x="1" y="414"/>
                  </a:lnTo>
                  <a:lnTo>
                    <a:pt x="0" y="394"/>
                  </a:lnTo>
                  <a:lnTo>
                    <a:pt x="1" y="365"/>
                  </a:lnTo>
                  <a:lnTo>
                    <a:pt x="3" y="336"/>
                  </a:lnTo>
                  <a:lnTo>
                    <a:pt x="7" y="308"/>
                  </a:lnTo>
                  <a:lnTo>
                    <a:pt x="12" y="280"/>
                  </a:lnTo>
                  <a:lnTo>
                    <a:pt x="18" y="253"/>
                  </a:lnTo>
                  <a:lnTo>
                    <a:pt x="27" y="228"/>
                  </a:lnTo>
                  <a:lnTo>
                    <a:pt x="38" y="203"/>
                  </a:lnTo>
                  <a:lnTo>
                    <a:pt x="50" y="180"/>
                  </a:lnTo>
                  <a:lnTo>
                    <a:pt x="66" y="156"/>
                  </a:lnTo>
                  <a:lnTo>
                    <a:pt x="84" y="135"/>
                  </a:lnTo>
                  <a:lnTo>
                    <a:pt x="102" y="114"/>
                  </a:lnTo>
                  <a:lnTo>
                    <a:pt x="122" y="95"/>
                  </a:lnTo>
                  <a:lnTo>
                    <a:pt x="143" y="78"/>
                  </a:lnTo>
                  <a:lnTo>
                    <a:pt x="167" y="63"/>
                  </a:lnTo>
                  <a:lnTo>
                    <a:pt x="192" y="50"/>
                  </a:lnTo>
                  <a:lnTo>
                    <a:pt x="217" y="40"/>
                  </a:lnTo>
                  <a:lnTo>
                    <a:pt x="243" y="31"/>
                  </a:lnTo>
                  <a:lnTo>
                    <a:pt x="268" y="22"/>
                  </a:lnTo>
                  <a:lnTo>
                    <a:pt x="295" y="16"/>
                  </a:lnTo>
                  <a:lnTo>
                    <a:pt x="322" y="11"/>
                  </a:lnTo>
                  <a:lnTo>
                    <a:pt x="350" y="6"/>
                  </a:lnTo>
                  <a:lnTo>
                    <a:pt x="376" y="3"/>
                  </a:lnTo>
                  <a:lnTo>
                    <a:pt x="405" y="1"/>
                  </a:lnTo>
                  <a:lnTo>
                    <a:pt x="433" y="0"/>
                  </a:lnTo>
                  <a:lnTo>
                    <a:pt x="465" y="1"/>
                  </a:lnTo>
                  <a:lnTo>
                    <a:pt x="497" y="4"/>
                  </a:lnTo>
                  <a:lnTo>
                    <a:pt x="529" y="9"/>
                  </a:lnTo>
                  <a:lnTo>
                    <a:pt x="560" y="14"/>
                  </a:lnTo>
                  <a:lnTo>
                    <a:pt x="590" y="21"/>
                  </a:lnTo>
                  <a:lnTo>
                    <a:pt x="620" y="30"/>
                  </a:lnTo>
                  <a:lnTo>
                    <a:pt x="650" y="41"/>
                  </a:lnTo>
                  <a:lnTo>
                    <a:pt x="678" y="52"/>
                  </a:lnTo>
                  <a:lnTo>
                    <a:pt x="691" y="59"/>
                  </a:lnTo>
                  <a:lnTo>
                    <a:pt x="703" y="65"/>
                  </a:lnTo>
                  <a:lnTo>
                    <a:pt x="715" y="73"/>
                  </a:lnTo>
                  <a:lnTo>
                    <a:pt x="727" y="81"/>
                  </a:lnTo>
                  <a:lnTo>
                    <a:pt x="739" y="90"/>
                  </a:lnTo>
                  <a:lnTo>
                    <a:pt x="748" y="99"/>
                  </a:lnTo>
                  <a:lnTo>
                    <a:pt x="759" y="109"/>
                  </a:lnTo>
                  <a:lnTo>
                    <a:pt x="767" y="120"/>
                  </a:lnTo>
                  <a:lnTo>
                    <a:pt x="776" y="130"/>
                  </a:lnTo>
                  <a:lnTo>
                    <a:pt x="785" y="142"/>
                  </a:lnTo>
                  <a:lnTo>
                    <a:pt x="792" y="155"/>
                  </a:lnTo>
                  <a:lnTo>
                    <a:pt x="798" y="168"/>
                  </a:lnTo>
                  <a:lnTo>
                    <a:pt x="804" y="181"/>
                  </a:lnTo>
                  <a:lnTo>
                    <a:pt x="809" y="194"/>
                  </a:lnTo>
                  <a:lnTo>
                    <a:pt x="813" y="207"/>
                  </a:lnTo>
                  <a:lnTo>
                    <a:pt x="817" y="221"/>
                  </a:lnTo>
                  <a:lnTo>
                    <a:pt x="821" y="245"/>
                  </a:lnTo>
                  <a:lnTo>
                    <a:pt x="824" y="268"/>
                  </a:lnTo>
                  <a:lnTo>
                    <a:pt x="620" y="268"/>
                  </a:lnTo>
                  <a:lnTo>
                    <a:pt x="619" y="253"/>
                  </a:lnTo>
                  <a:lnTo>
                    <a:pt x="617" y="240"/>
                  </a:lnTo>
                  <a:lnTo>
                    <a:pt x="614" y="226"/>
                  </a:lnTo>
                  <a:lnTo>
                    <a:pt x="609" y="212"/>
                  </a:lnTo>
                  <a:lnTo>
                    <a:pt x="603" y="197"/>
                  </a:lnTo>
                  <a:lnTo>
                    <a:pt x="594" y="183"/>
                  </a:lnTo>
                  <a:lnTo>
                    <a:pt x="585" y="170"/>
                  </a:lnTo>
                  <a:lnTo>
                    <a:pt x="574" y="159"/>
                  </a:lnTo>
                  <a:lnTo>
                    <a:pt x="561" y="149"/>
                  </a:lnTo>
                  <a:lnTo>
                    <a:pt x="547" y="140"/>
                  </a:lnTo>
                  <a:lnTo>
                    <a:pt x="533" y="133"/>
                  </a:lnTo>
                  <a:lnTo>
                    <a:pt x="519" y="127"/>
                  </a:lnTo>
                  <a:lnTo>
                    <a:pt x="497" y="122"/>
                  </a:lnTo>
                  <a:lnTo>
                    <a:pt x="477" y="118"/>
                  </a:lnTo>
                  <a:lnTo>
                    <a:pt x="455" y="115"/>
                  </a:lnTo>
                  <a:lnTo>
                    <a:pt x="433" y="114"/>
                  </a:lnTo>
                  <a:lnTo>
                    <a:pt x="408" y="115"/>
                  </a:lnTo>
                  <a:lnTo>
                    <a:pt x="384" y="119"/>
                  </a:lnTo>
                  <a:lnTo>
                    <a:pt x="359" y="124"/>
                  </a:lnTo>
                  <a:lnTo>
                    <a:pt x="337" y="130"/>
                  </a:lnTo>
                  <a:lnTo>
                    <a:pt x="319" y="139"/>
                  </a:lnTo>
                  <a:lnTo>
                    <a:pt x="302" y="149"/>
                  </a:lnTo>
                  <a:lnTo>
                    <a:pt x="286" y="159"/>
                  </a:lnTo>
                  <a:lnTo>
                    <a:pt x="272" y="172"/>
                  </a:lnTo>
                  <a:lnTo>
                    <a:pt x="259" y="187"/>
                  </a:lnTo>
                  <a:lnTo>
                    <a:pt x="248" y="203"/>
                  </a:lnTo>
                  <a:lnTo>
                    <a:pt x="239" y="220"/>
                  </a:lnTo>
                  <a:lnTo>
                    <a:pt x="231" y="238"/>
                  </a:lnTo>
                  <a:lnTo>
                    <a:pt x="225" y="257"/>
                  </a:lnTo>
                  <a:lnTo>
                    <a:pt x="219" y="276"/>
                  </a:lnTo>
                  <a:lnTo>
                    <a:pt x="215" y="294"/>
                  </a:lnTo>
                  <a:lnTo>
                    <a:pt x="211" y="313"/>
                  </a:lnTo>
                  <a:lnTo>
                    <a:pt x="208" y="334"/>
                  </a:lnTo>
                  <a:lnTo>
                    <a:pt x="205" y="353"/>
                  </a:lnTo>
                  <a:lnTo>
                    <a:pt x="204" y="373"/>
                  </a:lnTo>
                  <a:lnTo>
                    <a:pt x="204" y="394"/>
                  </a:lnTo>
                  <a:lnTo>
                    <a:pt x="204" y="410"/>
                  </a:lnTo>
                  <a:lnTo>
                    <a:pt x="205" y="427"/>
                  </a:lnTo>
                  <a:lnTo>
                    <a:pt x="209" y="459"/>
                  </a:lnTo>
                  <a:lnTo>
                    <a:pt x="215" y="491"/>
                  </a:lnTo>
                  <a:lnTo>
                    <a:pt x="223" y="522"/>
                  </a:lnTo>
                  <a:lnTo>
                    <a:pt x="229" y="541"/>
                  </a:lnTo>
                  <a:lnTo>
                    <a:pt x="239" y="560"/>
                  </a:lnTo>
                  <a:lnTo>
                    <a:pt x="249" y="577"/>
                  </a:lnTo>
                  <a:lnTo>
                    <a:pt x="262" y="592"/>
                  </a:lnTo>
                  <a:lnTo>
                    <a:pt x="277" y="606"/>
                  </a:lnTo>
                  <a:lnTo>
                    <a:pt x="293" y="619"/>
                  </a:lnTo>
                  <a:lnTo>
                    <a:pt x="310" y="630"/>
                  </a:lnTo>
                  <a:lnTo>
                    <a:pt x="328" y="638"/>
                  </a:lnTo>
                  <a:lnTo>
                    <a:pt x="354" y="646"/>
                  </a:lnTo>
                  <a:lnTo>
                    <a:pt x="380" y="652"/>
                  </a:lnTo>
                  <a:lnTo>
                    <a:pt x="405" y="656"/>
                  </a:lnTo>
                  <a:lnTo>
                    <a:pt x="419" y="657"/>
                  </a:lnTo>
                  <a:lnTo>
                    <a:pt x="433" y="658"/>
                  </a:lnTo>
                  <a:lnTo>
                    <a:pt x="457" y="657"/>
                  </a:lnTo>
                  <a:lnTo>
                    <a:pt x="479" y="653"/>
                  </a:lnTo>
                  <a:lnTo>
                    <a:pt x="501" y="649"/>
                  </a:lnTo>
                  <a:lnTo>
                    <a:pt x="523" y="644"/>
                  </a:lnTo>
                  <a:lnTo>
                    <a:pt x="537" y="638"/>
                  </a:lnTo>
                  <a:lnTo>
                    <a:pt x="549" y="631"/>
                  </a:lnTo>
                  <a:lnTo>
                    <a:pt x="562" y="623"/>
                  </a:lnTo>
                  <a:lnTo>
                    <a:pt x="573" y="614"/>
                  </a:lnTo>
                  <a:lnTo>
                    <a:pt x="584" y="604"/>
                  </a:lnTo>
                  <a:lnTo>
                    <a:pt x="593" y="592"/>
                  </a:lnTo>
                  <a:lnTo>
                    <a:pt x="601" y="581"/>
                  </a:lnTo>
                  <a:lnTo>
                    <a:pt x="607" y="567"/>
                  </a:lnTo>
                  <a:lnTo>
                    <a:pt x="615" y="549"/>
                  </a:lnTo>
                  <a:lnTo>
                    <a:pt x="620" y="529"/>
                  </a:lnTo>
                  <a:lnTo>
                    <a:pt x="622" y="509"/>
                  </a:lnTo>
                  <a:lnTo>
                    <a:pt x="623" y="489"/>
                  </a:lnTo>
                  <a:lnTo>
                    <a:pt x="828" y="489"/>
                  </a:lnTo>
                  <a:lnTo>
                    <a:pt x="827" y="506"/>
                  </a:lnTo>
                  <a:lnTo>
                    <a:pt x="825" y="524"/>
                  </a:lnTo>
                  <a:lnTo>
                    <a:pt x="822" y="541"/>
                  </a:lnTo>
                  <a:lnTo>
                    <a:pt x="819" y="558"/>
                  </a:lnTo>
                  <a:lnTo>
                    <a:pt x="815" y="571"/>
                  </a:lnTo>
                  <a:lnTo>
                    <a:pt x="810" y="585"/>
                  </a:lnTo>
                  <a:lnTo>
                    <a:pt x="805" y="598"/>
                  </a:lnTo>
                  <a:lnTo>
                    <a:pt x="800" y="610"/>
                  </a:lnTo>
                  <a:lnTo>
                    <a:pt x="793" y="622"/>
                  </a:lnTo>
                  <a:lnTo>
                    <a:pt x="786" y="634"/>
                  </a:lnTo>
                  <a:lnTo>
                    <a:pt x="778" y="645"/>
                  </a:lnTo>
                  <a:lnTo>
                    <a:pt x="770" y="656"/>
                  </a:lnTo>
                  <a:lnTo>
                    <a:pt x="760" y="666"/>
                  </a:lnTo>
                  <a:lnTo>
                    <a:pt x="750" y="676"/>
                  </a:lnTo>
                  <a:lnTo>
                    <a:pt x="741" y="684"/>
                  </a:lnTo>
                  <a:lnTo>
                    <a:pt x="730" y="693"/>
                  </a:lnTo>
                  <a:lnTo>
                    <a:pt x="718" y="700"/>
                  </a:lnTo>
                  <a:lnTo>
                    <a:pt x="708" y="708"/>
                  </a:lnTo>
                  <a:lnTo>
                    <a:pt x="695" y="714"/>
                  </a:lnTo>
                  <a:lnTo>
                    <a:pt x="683" y="720"/>
                  </a:lnTo>
                  <a:lnTo>
                    <a:pt x="653" y="731"/>
                  </a:lnTo>
                  <a:lnTo>
                    <a:pt x="623" y="741"/>
                  </a:lnTo>
                  <a:lnTo>
                    <a:pt x="593" y="751"/>
                  </a:lnTo>
                  <a:lnTo>
                    <a:pt x="562" y="757"/>
                  </a:lnTo>
                  <a:lnTo>
                    <a:pt x="530" y="764"/>
                  </a:lnTo>
                  <a:lnTo>
                    <a:pt x="498" y="768"/>
                  </a:lnTo>
                  <a:lnTo>
                    <a:pt x="466" y="770"/>
                  </a:lnTo>
                  <a:lnTo>
                    <a:pt x="433" y="771"/>
                  </a:lnTo>
                  <a:lnTo>
                    <a:pt x="407" y="770"/>
                  </a:lnTo>
                  <a:lnTo>
                    <a:pt x="382" y="769"/>
                  </a:lnTo>
                  <a:lnTo>
                    <a:pt x="357" y="767"/>
                  </a:lnTo>
                  <a:lnTo>
                    <a:pt x="332" y="764"/>
                  </a:lnTo>
                  <a:lnTo>
                    <a:pt x="307" y="759"/>
                  </a:lnTo>
                  <a:lnTo>
                    <a:pt x="283" y="754"/>
                  </a:lnTo>
                  <a:lnTo>
                    <a:pt x="259" y="748"/>
                  </a:lnTo>
                  <a:lnTo>
                    <a:pt x="235" y="741"/>
                  </a:lnTo>
                  <a:lnTo>
                    <a:pt x="218" y="735"/>
                  </a:lnTo>
                  <a:lnTo>
                    <a:pt x="201" y="727"/>
                  </a:lnTo>
                  <a:lnTo>
                    <a:pt x="184" y="720"/>
                  </a:lnTo>
                  <a:lnTo>
                    <a:pt x="168" y="711"/>
                  </a:lnTo>
                  <a:lnTo>
                    <a:pt x="152" y="702"/>
                  </a:lnTo>
                  <a:lnTo>
                    <a:pt x="137" y="692"/>
                  </a:lnTo>
                  <a:lnTo>
                    <a:pt x="122" y="680"/>
                  </a:lnTo>
                  <a:lnTo>
                    <a:pt x="108" y="668"/>
                  </a:lnTo>
                  <a:lnTo>
                    <a:pt x="94" y="657"/>
                  </a:lnTo>
                  <a:lnTo>
                    <a:pt x="83" y="643"/>
                  </a:lnTo>
                  <a:lnTo>
                    <a:pt x="71" y="629"/>
                  </a:lnTo>
                  <a:lnTo>
                    <a:pt x="60" y="614"/>
                  </a:lnTo>
                  <a:lnTo>
                    <a:pt x="49" y="599"/>
                  </a:lnTo>
                  <a:lnTo>
                    <a:pt x="41" y="583"/>
                  </a:lnTo>
                  <a:lnTo>
                    <a:pt x="33" y="567"/>
                  </a:lnTo>
                  <a:lnTo>
                    <a:pt x="27" y="55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gray">
            <a:xfrm>
              <a:off x="6642119" y="898397"/>
              <a:ext cx="65088" cy="169861"/>
            </a:xfrm>
            <a:custGeom>
              <a:avLst/>
              <a:gdLst>
                <a:gd name="T0" fmla="*/ 2147483647 w 180"/>
                <a:gd name="T1" fmla="*/ 2147483647 h 464"/>
                <a:gd name="T2" fmla="*/ 0 w 180"/>
                <a:gd name="T3" fmla="*/ 2147483647 h 464"/>
                <a:gd name="T4" fmla="*/ 0 w 180"/>
                <a:gd name="T5" fmla="*/ 2147483647 h 464"/>
                <a:gd name="T6" fmla="*/ 2147483647 w 180"/>
                <a:gd name="T7" fmla="*/ 2147483647 h 464"/>
                <a:gd name="T8" fmla="*/ 2147483647 w 180"/>
                <a:gd name="T9" fmla="*/ 2147483647 h 464"/>
                <a:gd name="T10" fmla="*/ 2147483647 w 180"/>
                <a:gd name="T11" fmla="*/ 2147483647 h 464"/>
                <a:gd name="T12" fmla="*/ 2147483647 w 180"/>
                <a:gd name="T13" fmla="*/ 2147483647 h 464"/>
                <a:gd name="T14" fmla="*/ 2147483647 w 180"/>
                <a:gd name="T15" fmla="*/ 2147483647 h 464"/>
                <a:gd name="T16" fmla="*/ 2147483647 w 180"/>
                <a:gd name="T17" fmla="*/ 2147483647 h 464"/>
                <a:gd name="T18" fmla="*/ 2147483647 w 180"/>
                <a:gd name="T19" fmla="*/ 2147483647 h 464"/>
                <a:gd name="T20" fmla="*/ 2147483647 w 180"/>
                <a:gd name="T21" fmla="*/ 2147483647 h 464"/>
                <a:gd name="T22" fmla="*/ 2147483647 w 180"/>
                <a:gd name="T23" fmla="*/ 2147483647 h 464"/>
                <a:gd name="T24" fmla="*/ 2147483647 w 180"/>
                <a:gd name="T25" fmla="*/ 2147483647 h 464"/>
                <a:gd name="T26" fmla="*/ 2147483647 w 180"/>
                <a:gd name="T27" fmla="*/ 2147483647 h 464"/>
                <a:gd name="T28" fmla="*/ 2147483647 w 180"/>
                <a:gd name="T29" fmla="*/ 2147483647 h 464"/>
                <a:gd name="T30" fmla="*/ 2147483647 w 180"/>
                <a:gd name="T31" fmla="*/ 2147483647 h 464"/>
                <a:gd name="T32" fmla="*/ 2147483647 w 180"/>
                <a:gd name="T33" fmla="*/ 2147483647 h 464"/>
                <a:gd name="T34" fmla="*/ 2147483647 w 180"/>
                <a:gd name="T35" fmla="*/ 2147483647 h 464"/>
                <a:gd name="T36" fmla="*/ 2147483647 w 180"/>
                <a:gd name="T37" fmla="*/ 0 h 464"/>
                <a:gd name="T38" fmla="*/ 2147483647 w 180"/>
                <a:gd name="T39" fmla="*/ 2147483647 h 4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464"/>
                <a:gd name="T62" fmla="*/ 180 w 180"/>
                <a:gd name="T63" fmla="*/ 464 h 4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464">
                  <a:moveTo>
                    <a:pt x="173" y="1"/>
                  </a:moveTo>
                  <a:lnTo>
                    <a:pt x="0" y="17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9" y="46"/>
                  </a:lnTo>
                  <a:lnTo>
                    <a:pt x="46" y="48"/>
                  </a:lnTo>
                  <a:lnTo>
                    <a:pt x="58" y="53"/>
                  </a:lnTo>
                  <a:lnTo>
                    <a:pt x="63" y="55"/>
                  </a:lnTo>
                  <a:lnTo>
                    <a:pt x="66" y="57"/>
                  </a:lnTo>
                  <a:lnTo>
                    <a:pt x="69" y="60"/>
                  </a:lnTo>
                  <a:lnTo>
                    <a:pt x="72" y="63"/>
                  </a:lnTo>
                  <a:lnTo>
                    <a:pt x="73" y="68"/>
                  </a:lnTo>
                  <a:lnTo>
                    <a:pt x="74" y="73"/>
                  </a:lnTo>
                  <a:lnTo>
                    <a:pt x="75" y="85"/>
                  </a:lnTo>
                  <a:lnTo>
                    <a:pt x="75" y="102"/>
                  </a:lnTo>
                  <a:lnTo>
                    <a:pt x="75" y="464"/>
                  </a:lnTo>
                  <a:lnTo>
                    <a:pt x="180" y="464"/>
                  </a:lnTo>
                  <a:lnTo>
                    <a:pt x="180" y="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gray">
            <a:xfrm>
              <a:off x="6742132" y="947608"/>
              <a:ext cx="133351" cy="120648"/>
            </a:xfrm>
            <a:custGeom>
              <a:avLst/>
              <a:gdLst>
                <a:gd name="T0" fmla="*/ 2147483647 w 366"/>
                <a:gd name="T1" fmla="*/ 2147483647 h 327"/>
                <a:gd name="T2" fmla="*/ 2147483647 w 366"/>
                <a:gd name="T3" fmla="*/ 2147483647 h 327"/>
                <a:gd name="T4" fmla="*/ 2147483647 w 366"/>
                <a:gd name="T5" fmla="*/ 2147483647 h 327"/>
                <a:gd name="T6" fmla="*/ 2147483647 w 366"/>
                <a:gd name="T7" fmla="*/ 2147483647 h 327"/>
                <a:gd name="T8" fmla="*/ 2147483647 w 366"/>
                <a:gd name="T9" fmla="*/ 2147483647 h 327"/>
                <a:gd name="T10" fmla="*/ 2147483647 w 366"/>
                <a:gd name="T11" fmla="*/ 2147483647 h 327"/>
                <a:gd name="T12" fmla="*/ 2147483647 w 366"/>
                <a:gd name="T13" fmla="*/ 2147483647 h 327"/>
                <a:gd name="T14" fmla="*/ 2147483647 w 366"/>
                <a:gd name="T15" fmla="*/ 0 h 327"/>
                <a:gd name="T16" fmla="*/ 0 w 366"/>
                <a:gd name="T17" fmla="*/ 2147483647 h 327"/>
                <a:gd name="T18" fmla="*/ 2147483647 w 366"/>
                <a:gd name="T19" fmla="*/ 2147483647 h 327"/>
                <a:gd name="T20" fmla="*/ 2147483647 w 366"/>
                <a:gd name="T21" fmla="*/ 2147483647 h 327"/>
                <a:gd name="T22" fmla="*/ 2147483647 w 366"/>
                <a:gd name="T23" fmla="*/ 2147483647 h 327"/>
                <a:gd name="T24" fmla="*/ 2147483647 w 366"/>
                <a:gd name="T25" fmla="*/ 2147483647 h 327"/>
                <a:gd name="T26" fmla="*/ 2147483647 w 366"/>
                <a:gd name="T27" fmla="*/ 2147483647 h 327"/>
                <a:gd name="T28" fmla="*/ 2147483647 w 366"/>
                <a:gd name="T29" fmla="*/ 2147483647 h 327"/>
                <a:gd name="T30" fmla="*/ 2147483647 w 366"/>
                <a:gd name="T31" fmla="*/ 2147483647 h 327"/>
                <a:gd name="T32" fmla="*/ 2147483647 w 366"/>
                <a:gd name="T33" fmla="*/ 2147483647 h 327"/>
                <a:gd name="T34" fmla="*/ 2147483647 w 366"/>
                <a:gd name="T35" fmla="*/ 2147483647 h 327"/>
                <a:gd name="T36" fmla="*/ 2147483647 w 366"/>
                <a:gd name="T37" fmla="*/ 2147483647 h 327"/>
                <a:gd name="T38" fmla="*/ 2147483647 w 366"/>
                <a:gd name="T39" fmla="*/ 2147483647 h 327"/>
                <a:gd name="T40" fmla="*/ 2147483647 w 366"/>
                <a:gd name="T41" fmla="*/ 2147483647 h 327"/>
                <a:gd name="T42" fmla="*/ 2147483647 w 366"/>
                <a:gd name="T43" fmla="*/ 2147483647 h 327"/>
                <a:gd name="T44" fmla="*/ 2147483647 w 366"/>
                <a:gd name="T45" fmla="*/ 2147483647 h 327"/>
                <a:gd name="T46" fmla="*/ 2147483647 w 366"/>
                <a:gd name="T47" fmla="*/ 2147483647 h 327"/>
                <a:gd name="T48" fmla="*/ 2147483647 w 366"/>
                <a:gd name="T49" fmla="*/ 2147483647 h 327"/>
                <a:gd name="T50" fmla="*/ 2147483647 w 366"/>
                <a:gd name="T51" fmla="*/ 2147483647 h 327"/>
                <a:gd name="T52" fmla="*/ 2147483647 w 366"/>
                <a:gd name="T53" fmla="*/ 2147483647 h 327"/>
                <a:gd name="T54" fmla="*/ 2147483647 w 366"/>
                <a:gd name="T55" fmla="*/ 2147483647 h 327"/>
                <a:gd name="T56" fmla="*/ 2147483647 w 366"/>
                <a:gd name="T57" fmla="*/ 2147483647 h 327"/>
                <a:gd name="T58" fmla="*/ 2147483647 w 366"/>
                <a:gd name="T59" fmla="*/ 2147483647 h 327"/>
                <a:gd name="T60" fmla="*/ 2147483647 w 366"/>
                <a:gd name="T61" fmla="*/ 2147483647 h 327"/>
                <a:gd name="T62" fmla="*/ 2147483647 w 366"/>
                <a:gd name="T63" fmla="*/ 2147483647 h 327"/>
                <a:gd name="T64" fmla="*/ 2147483647 w 366"/>
                <a:gd name="T65" fmla="*/ 2147483647 h 327"/>
                <a:gd name="T66" fmla="*/ 2147483647 w 366"/>
                <a:gd name="T67" fmla="*/ 2147483647 h 327"/>
                <a:gd name="T68" fmla="*/ 2147483647 w 366"/>
                <a:gd name="T69" fmla="*/ 2147483647 h 327"/>
                <a:gd name="T70" fmla="*/ 2147483647 w 366"/>
                <a:gd name="T71" fmla="*/ 2147483647 h 327"/>
                <a:gd name="T72" fmla="*/ 2147483647 w 366"/>
                <a:gd name="T73" fmla="*/ 2147483647 h 327"/>
                <a:gd name="T74" fmla="*/ 2147483647 w 366"/>
                <a:gd name="T75" fmla="*/ 2147483647 h 327"/>
                <a:gd name="T76" fmla="*/ 2147483647 w 366"/>
                <a:gd name="T77" fmla="*/ 2147483647 h 327"/>
                <a:gd name="T78" fmla="*/ 2147483647 w 366"/>
                <a:gd name="T79" fmla="*/ 2147483647 h 327"/>
                <a:gd name="T80" fmla="*/ 2147483647 w 366"/>
                <a:gd name="T81" fmla="*/ 2147483647 h 3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6"/>
                <a:gd name="T124" fmla="*/ 0 h 327"/>
                <a:gd name="T125" fmla="*/ 366 w 366"/>
                <a:gd name="T126" fmla="*/ 327 h 3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6" h="327">
                  <a:moveTo>
                    <a:pt x="269" y="1"/>
                  </a:moveTo>
                  <a:lnTo>
                    <a:pt x="269" y="1"/>
                  </a:lnTo>
                  <a:lnTo>
                    <a:pt x="257" y="2"/>
                  </a:lnTo>
                  <a:lnTo>
                    <a:pt x="246" y="3"/>
                  </a:lnTo>
                  <a:lnTo>
                    <a:pt x="236" y="5"/>
                  </a:lnTo>
                  <a:lnTo>
                    <a:pt x="226" y="9"/>
                  </a:lnTo>
                  <a:lnTo>
                    <a:pt x="216" y="12"/>
                  </a:lnTo>
                  <a:lnTo>
                    <a:pt x="207" y="16"/>
                  </a:lnTo>
                  <a:lnTo>
                    <a:pt x="199" y="21"/>
                  </a:lnTo>
                  <a:lnTo>
                    <a:pt x="191" y="27"/>
                  </a:lnTo>
                  <a:lnTo>
                    <a:pt x="177" y="37"/>
                  </a:lnTo>
                  <a:lnTo>
                    <a:pt x="166" y="49"/>
                  </a:lnTo>
                  <a:lnTo>
                    <a:pt x="156" y="61"/>
                  </a:lnTo>
                  <a:lnTo>
                    <a:pt x="148" y="72"/>
                  </a:lnTo>
                  <a:lnTo>
                    <a:pt x="148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22" y="49"/>
                  </a:lnTo>
                  <a:lnTo>
                    <a:pt x="34" y="51"/>
                  </a:lnTo>
                  <a:lnTo>
                    <a:pt x="43" y="55"/>
                  </a:lnTo>
                  <a:lnTo>
                    <a:pt x="47" y="57"/>
                  </a:lnTo>
                  <a:lnTo>
                    <a:pt x="51" y="59"/>
                  </a:lnTo>
                  <a:lnTo>
                    <a:pt x="53" y="62"/>
                  </a:lnTo>
                  <a:lnTo>
                    <a:pt x="56" y="66"/>
                  </a:lnTo>
                  <a:lnTo>
                    <a:pt x="59" y="75"/>
                  </a:lnTo>
                  <a:lnTo>
                    <a:pt x="60" y="87"/>
                  </a:lnTo>
                  <a:lnTo>
                    <a:pt x="61" y="101"/>
                  </a:lnTo>
                  <a:lnTo>
                    <a:pt x="61" y="327"/>
                  </a:lnTo>
                  <a:lnTo>
                    <a:pt x="148" y="327"/>
                  </a:lnTo>
                  <a:lnTo>
                    <a:pt x="148" y="160"/>
                  </a:lnTo>
                  <a:lnTo>
                    <a:pt x="149" y="152"/>
                  </a:lnTo>
                  <a:lnTo>
                    <a:pt x="150" y="143"/>
                  </a:lnTo>
                  <a:lnTo>
                    <a:pt x="152" y="135"/>
                  </a:lnTo>
                  <a:lnTo>
                    <a:pt x="155" y="126"/>
                  </a:lnTo>
                  <a:lnTo>
                    <a:pt x="160" y="118"/>
                  </a:lnTo>
                  <a:lnTo>
                    <a:pt x="164" y="109"/>
                  </a:lnTo>
                  <a:lnTo>
                    <a:pt x="169" y="101"/>
                  </a:lnTo>
                  <a:lnTo>
                    <a:pt x="175" y="93"/>
                  </a:lnTo>
                  <a:lnTo>
                    <a:pt x="181" y="86"/>
                  </a:lnTo>
                  <a:lnTo>
                    <a:pt x="187" y="79"/>
                  </a:lnTo>
                  <a:lnTo>
                    <a:pt x="195" y="74"/>
                  </a:lnTo>
                  <a:lnTo>
                    <a:pt x="202" y="68"/>
                  </a:lnTo>
                  <a:lnTo>
                    <a:pt x="210" y="64"/>
                  </a:lnTo>
                  <a:lnTo>
                    <a:pt x="218" y="61"/>
                  </a:lnTo>
                  <a:lnTo>
                    <a:pt x="226" y="59"/>
                  </a:lnTo>
                  <a:lnTo>
                    <a:pt x="234" y="59"/>
                  </a:lnTo>
                  <a:lnTo>
                    <a:pt x="242" y="59"/>
                  </a:lnTo>
                  <a:lnTo>
                    <a:pt x="248" y="60"/>
                  </a:lnTo>
                  <a:lnTo>
                    <a:pt x="255" y="62"/>
                  </a:lnTo>
                  <a:lnTo>
                    <a:pt x="259" y="65"/>
                  </a:lnTo>
                  <a:lnTo>
                    <a:pt x="263" y="68"/>
                  </a:lnTo>
                  <a:lnTo>
                    <a:pt x="267" y="73"/>
                  </a:lnTo>
                  <a:lnTo>
                    <a:pt x="270" y="78"/>
                  </a:lnTo>
                  <a:lnTo>
                    <a:pt x="272" y="83"/>
                  </a:lnTo>
                  <a:lnTo>
                    <a:pt x="276" y="96"/>
                  </a:lnTo>
                  <a:lnTo>
                    <a:pt x="277" y="112"/>
                  </a:lnTo>
                  <a:lnTo>
                    <a:pt x="278" y="130"/>
                  </a:lnTo>
                  <a:lnTo>
                    <a:pt x="278" y="151"/>
                  </a:lnTo>
                  <a:lnTo>
                    <a:pt x="278" y="327"/>
                  </a:lnTo>
                  <a:lnTo>
                    <a:pt x="366" y="327"/>
                  </a:lnTo>
                  <a:lnTo>
                    <a:pt x="366" y="101"/>
                  </a:lnTo>
                  <a:lnTo>
                    <a:pt x="366" y="89"/>
                  </a:lnTo>
                  <a:lnTo>
                    <a:pt x="365" y="78"/>
                  </a:lnTo>
                  <a:lnTo>
                    <a:pt x="363" y="67"/>
                  </a:lnTo>
                  <a:lnTo>
                    <a:pt x="359" y="58"/>
                  </a:lnTo>
                  <a:lnTo>
                    <a:pt x="356" y="49"/>
                  </a:lnTo>
                  <a:lnTo>
                    <a:pt x="352" y="41"/>
                  </a:lnTo>
                  <a:lnTo>
                    <a:pt x="347" y="33"/>
                  </a:lnTo>
                  <a:lnTo>
                    <a:pt x="341" y="27"/>
                  </a:lnTo>
                  <a:lnTo>
                    <a:pt x="335" y="21"/>
                  </a:lnTo>
                  <a:lnTo>
                    <a:pt x="327" y="16"/>
                  </a:lnTo>
                  <a:lnTo>
                    <a:pt x="320" y="12"/>
                  </a:lnTo>
                  <a:lnTo>
                    <a:pt x="310" y="7"/>
                  </a:lnTo>
                  <a:lnTo>
                    <a:pt x="302" y="5"/>
                  </a:lnTo>
                  <a:lnTo>
                    <a:pt x="291" y="3"/>
                  </a:lnTo>
                  <a:lnTo>
                    <a:pt x="280" y="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gray">
            <a:xfrm>
              <a:off x="6911995" y="949196"/>
              <a:ext cx="90489" cy="120648"/>
            </a:xfrm>
            <a:custGeom>
              <a:avLst/>
              <a:gdLst>
                <a:gd name="T0" fmla="*/ 2147483647 w 245"/>
                <a:gd name="T1" fmla="*/ 2147483647 h 334"/>
                <a:gd name="T2" fmla="*/ 2147483647 w 245"/>
                <a:gd name="T3" fmla="*/ 2147483647 h 334"/>
                <a:gd name="T4" fmla="*/ 2147483647 w 245"/>
                <a:gd name="T5" fmla="*/ 2147483647 h 334"/>
                <a:gd name="T6" fmla="*/ 2147483647 w 245"/>
                <a:gd name="T7" fmla="*/ 2147483647 h 334"/>
                <a:gd name="T8" fmla="*/ 2147483647 w 245"/>
                <a:gd name="T9" fmla="*/ 2147483647 h 334"/>
                <a:gd name="T10" fmla="*/ 2147483647 w 245"/>
                <a:gd name="T11" fmla="*/ 2147483647 h 334"/>
                <a:gd name="T12" fmla="*/ 2147483647 w 245"/>
                <a:gd name="T13" fmla="*/ 2147483647 h 334"/>
                <a:gd name="T14" fmla="*/ 2147483647 w 245"/>
                <a:gd name="T15" fmla="*/ 2147483647 h 334"/>
                <a:gd name="T16" fmla="*/ 2147483647 w 245"/>
                <a:gd name="T17" fmla="*/ 2147483647 h 334"/>
                <a:gd name="T18" fmla="*/ 2147483647 w 245"/>
                <a:gd name="T19" fmla="*/ 2147483647 h 334"/>
                <a:gd name="T20" fmla="*/ 2147483647 w 245"/>
                <a:gd name="T21" fmla="*/ 2147483647 h 334"/>
                <a:gd name="T22" fmla="*/ 2147483647 w 245"/>
                <a:gd name="T23" fmla="*/ 2147483647 h 334"/>
                <a:gd name="T24" fmla="*/ 2147483647 w 245"/>
                <a:gd name="T25" fmla="*/ 2147483647 h 334"/>
                <a:gd name="T26" fmla="*/ 2147483647 w 245"/>
                <a:gd name="T27" fmla="*/ 2147483647 h 334"/>
                <a:gd name="T28" fmla="*/ 2147483647 w 245"/>
                <a:gd name="T29" fmla="*/ 2147483647 h 334"/>
                <a:gd name="T30" fmla="*/ 2147483647 w 245"/>
                <a:gd name="T31" fmla="*/ 2147483647 h 334"/>
                <a:gd name="T32" fmla="*/ 2147483647 w 245"/>
                <a:gd name="T33" fmla="*/ 2147483647 h 334"/>
                <a:gd name="T34" fmla="*/ 0 w 245"/>
                <a:gd name="T35" fmla="*/ 2147483647 h 334"/>
                <a:gd name="T36" fmla="*/ 2147483647 w 245"/>
                <a:gd name="T37" fmla="*/ 2147483647 h 334"/>
                <a:gd name="T38" fmla="*/ 2147483647 w 245"/>
                <a:gd name="T39" fmla="*/ 2147483647 h 334"/>
                <a:gd name="T40" fmla="*/ 2147483647 w 245"/>
                <a:gd name="T41" fmla="*/ 2147483647 h 334"/>
                <a:gd name="T42" fmla="*/ 2147483647 w 245"/>
                <a:gd name="T43" fmla="*/ 2147483647 h 334"/>
                <a:gd name="T44" fmla="*/ 2147483647 w 245"/>
                <a:gd name="T45" fmla="*/ 2147483647 h 334"/>
                <a:gd name="T46" fmla="*/ 2147483647 w 245"/>
                <a:gd name="T47" fmla="*/ 2147483647 h 334"/>
                <a:gd name="T48" fmla="*/ 2147483647 w 245"/>
                <a:gd name="T49" fmla="*/ 2147483647 h 334"/>
                <a:gd name="T50" fmla="*/ 2147483647 w 245"/>
                <a:gd name="T51" fmla="*/ 2147483647 h 334"/>
                <a:gd name="T52" fmla="*/ 2147483647 w 245"/>
                <a:gd name="T53" fmla="*/ 2147483647 h 334"/>
                <a:gd name="T54" fmla="*/ 2147483647 w 245"/>
                <a:gd name="T55" fmla="*/ 2147483647 h 334"/>
                <a:gd name="T56" fmla="*/ 2147483647 w 245"/>
                <a:gd name="T57" fmla="*/ 2147483647 h 334"/>
                <a:gd name="T58" fmla="*/ 2147483647 w 245"/>
                <a:gd name="T59" fmla="*/ 2147483647 h 334"/>
                <a:gd name="T60" fmla="*/ 2147483647 w 245"/>
                <a:gd name="T61" fmla="*/ 2147483647 h 334"/>
                <a:gd name="T62" fmla="*/ 2147483647 w 245"/>
                <a:gd name="T63" fmla="*/ 2147483647 h 334"/>
                <a:gd name="T64" fmla="*/ 2147483647 w 245"/>
                <a:gd name="T65" fmla="*/ 2147483647 h 334"/>
                <a:gd name="T66" fmla="*/ 2147483647 w 245"/>
                <a:gd name="T67" fmla="*/ 2147483647 h 334"/>
                <a:gd name="T68" fmla="*/ 2147483647 w 245"/>
                <a:gd name="T69" fmla="*/ 2147483647 h 334"/>
                <a:gd name="T70" fmla="*/ 2147483647 w 245"/>
                <a:gd name="T71" fmla="*/ 2147483647 h 334"/>
                <a:gd name="T72" fmla="*/ 2147483647 w 245"/>
                <a:gd name="T73" fmla="*/ 2147483647 h 334"/>
                <a:gd name="T74" fmla="*/ 2147483647 w 245"/>
                <a:gd name="T75" fmla="*/ 2147483647 h 334"/>
                <a:gd name="T76" fmla="*/ 2147483647 w 245"/>
                <a:gd name="T77" fmla="*/ 2147483647 h 334"/>
                <a:gd name="T78" fmla="*/ 2147483647 w 245"/>
                <a:gd name="T79" fmla="*/ 2147483647 h 334"/>
                <a:gd name="T80" fmla="*/ 2147483647 w 245"/>
                <a:gd name="T81" fmla="*/ 2147483647 h 334"/>
                <a:gd name="T82" fmla="*/ 2147483647 w 245"/>
                <a:gd name="T83" fmla="*/ 2147483647 h 334"/>
                <a:gd name="T84" fmla="*/ 2147483647 w 245"/>
                <a:gd name="T85" fmla="*/ 2147483647 h 334"/>
                <a:gd name="T86" fmla="*/ 2147483647 w 245"/>
                <a:gd name="T87" fmla="*/ 2147483647 h 3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334"/>
                <a:gd name="T134" fmla="*/ 245 w 245"/>
                <a:gd name="T135" fmla="*/ 334 h 3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334">
                  <a:moveTo>
                    <a:pt x="145" y="127"/>
                  </a:moveTo>
                  <a:lnTo>
                    <a:pt x="145" y="127"/>
                  </a:lnTo>
                  <a:lnTo>
                    <a:pt x="120" y="115"/>
                  </a:lnTo>
                  <a:lnTo>
                    <a:pt x="109" y="108"/>
                  </a:lnTo>
                  <a:lnTo>
                    <a:pt x="100" y="102"/>
                  </a:lnTo>
                  <a:lnTo>
                    <a:pt x="91" y="95"/>
                  </a:lnTo>
                  <a:lnTo>
                    <a:pt x="86" y="88"/>
                  </a:lnTo>
                  <a:lnTo>
                    <a:pt x="82" y="80"/>
                  </a:lnTo>
                  <a:lnTo>
                    <a:pt x="81" y="76"/>
                  </a:lnTo>
                  <a:lnTo>
                    <a:pt x="81" y="72"/>
                  </a:lnTo>
                  <a:lnTo>
                    <a:pt x="81" y="67"/>
                  </a:lnTo>
                  <a:lnTo>
                    <a:pt x="82" y="63"/>
                  </a:lnTo>
                  <a:lnTo>
                    <a:pt x="84" y="59"/>
                  </a:lnTo>
                  <a:lnTo>
                    <a:pt x="86" y="56"/>
                  </a:lnTo>
                  <a:lnTo>
                    <a:pt x="91" y="50"/>
                  </a:lnTo>
                  <a:lnTo>
                    <a:pt x="99" y="47"/>
                  </a:lnTo>
                  <a:lnTo>
                    <a:pt x="106" y="44"/>
                  </a:lnTo>
                  <a:lnTo>
                    <a:pt x="114" y="43"/>
                  </a:lnTo>
                  <a:lnTo>
                    <a:pt x="127" y="42"/>
                  </a:lnTo>
                  <a:lnTo>
                    <a:pt x="140" y="43"/>
                  </a:lnTo>
                  <a:lnTo>
                    <a:pt x="153" y="45"/>
                  </a:lnTo>
                  <a:lnTo>
                    <a:pt x="165" y="48"/>
                  </a:lnTo>
                  <a:lnTo>
                    <a:pt x="176" y="52"/>
                  </a:lnTo>
                  <a:lnTo>
                    <a:pt x="186" y="58"/>
                  </a:lnTo>
                  <a:lnTo>
                    <a:pt x="195" y="62"/>
                  </a:lnTo>
                  <a:lnTo>
                    <a:pt x="209" y="70"/>
                  </a:lnTo>
                  <a:lnTo>
                    <a:pt x="223" y="78"/>
                  </a:lnTo>
                  <a:lnTo>
                    <a:pt x="223" y="67"/>
                  </a:lnTo>
                  <a:lnTo>
                    <a:pt x="223" y="13"/>
                  </a:lnTo>
                  <a:lnTo>
                    <a:pt x="211" y="11"/>
                  </a:lnTo>
                  <a:lnTo>
                    <a:pt x="197" y="8"/>
                  </a:lnTo>
                  <a:lnTo>
                    <a:pt x="179" y="4"/>
                  </a:lnTo>
                  <a:lnTo>
                    <a:pt x="156" y="1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3" y="2"/>
                  </a:lnTo>
                  <a:lnTo>
                    <a:pt x="89" y="4"/>
                  </a:lnTo>
                  <a:lnTo>
                    <a:pt x="76" y="6"/>
                  </a:lnTo>
                  <a:lnTo>
                    <a:pt x="65" y="11"/>
                  </a:lnTo>
                  <a:lnTo>
                    <a:pt x="54" y="15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27" y="32"/>
                  </a:lnTo>
                  <a:lnTo>
                    <a:pt x="20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6" y="64"/>
                  </a:lnTo>
                  <a:lnTo>
                    <a:pt x="3" y="74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9" y="131"/>
                  </a:lnTo>
                  <a:lnTo>
                    <a:pt x="13" y="137"/>
                  </a:lnTo>
                  <a:lnTo>
                    <a:pt x="19" y="144"/>
                  </a:lnTo>
                  <a:lnTo>
                    <a:pt x="25" y="151"/>
                  </a:lnTo>
                  <a:lnTo>
                    <a:pt x="31" y="157"/>
                  </a:lnTo>
                  <a:lnTo>
                    <a:pt x="46" y="168"/>
                  </a:lnTo>
                  <a:lnTo>
                    <a:pt x="62" y="178"/>
                  </a:lnTo>
                  <a:lnTo>
                    <a:pt x="79" y="187"/>
                  </a:lnTo>
                  <a:lnTo>
                    <a:pt x="97" y="196"/>
                  </a:lnTo>
                  <a:lnTo>
                    <a:pt x="122" y="209"/>
                  </a:lnTo>
                  <a:lnTo>
                    <a:pt x="134" y="215"/>
                  </a:lnTo>
                  <a:lnTo>
                    <a:pt x="144" y="221"/>
                  </a:lnTo>
                  <a:lnTo>
                    <a:pt x="152" y="229"/>
                  </a:lnTo>
                  <a:lnTo>
                    <a:pt x="159" y="236"/>
                  </a:lnTo>
                  <a:lnTo>
                    <a:pt x="162" y="241"/>
                  </a:lnTo>
                  <a:lnTo>
                    <a:pt x="163" y="245"/>
                  </a:lnTo>
                  <a:lnTo>
                    <a:pt x="164" y="249"/>
                  </a:lnTo>
                  <a:lnTo>
                    <a:pt x="165" y="255"/>
                  </a:lnTo>
                  <a:lnTo>
                    <a:pt x="164" y="263"/>
                  </a:lnTo>
                  <a:lnTo>
                    <a:pt x="161" y="271"/>
                  </a:lnTo>
                  <a:lnTo>
                    <a:pt x="156" y="277"/>
                  </a:lnTo>
                  <a:lnTo>
                    <a:pt x="149" y="282"/>
                  </a:lnTo>
                  <a:lnTo>
                    <a:pt x="141" y="287"/>
                  </a:lnTo>
                  <a:lnTo>
                    <a:pt x="131" y="290"/>
                  </a:lnTo>
                  <a:lnTo>
                    <a:pt x="119" y="292"/>
                  </a:lnTo>
                  <a:lnTo>
                    <a:pt x="106" y="292"/>
                  </a:lnTo>
                  <a:lnTo>
                    <a:pt x="91" y="292"/>
                  </a:lnTo>
                  <a:lnTo>
                    <a:pt x="77" y="289"/>
                  </a:lnTo>
                  <a:lnTo>
                    <a:pt x="63" y="286"/>
                  </a:lnTo>
                  <a:lnTo>
                    <a:pt x="51" y="280"/>
                  </a:lnTo>
                  <a:lnTo>
                    <a:pt x="39" y="275"/>
                  </a:lnTo>
                  <a:lnTo>
                    <a:pt x="28" y="270"/>
                  </a:lnTo>
                  <a:lnTo>
                    <a:pt x="10" y="259"/>
                  </a:lnTo>
                  <a:lnTo>
                    <a:pt x="1" y="254"/>
                  </a:lnTo>
                  <a:lnTo>
                    <a:pt x="1" y="321"/>
                  </a:lnTo>
                  <a:lnTo>
                    <a:pt x="8" y="322"/>
                  </a:lnTo>
                  <a:lnTo>
                    <a:pt x="24" y="326"/>
                  </a:lnTo>
                  <a:lnTo>
                    <a:pt x="45" y="329"/>
                  </a:lnTo>
                  <a:lnTo>
                    <a:pt x="72" y="333"/>
                  </a:lnTo>
                  <a:lnTo>
                    <a:pt x="87" y="334"/>
                  </a:lnTo>
                  <a:lnTo>
                    <a:pt x="103" y="334"/>
                  </a:lnTo>
                  <a:lnTo>
                    <a:pt x="119" y="334"/>
                  </a:lnTo>
                  <a:lnTo>
                    <a:pt x="135" y="333"/>
                  </a:lnTo>
                  <a:lnTo>
                    <a:pt x="149" y="331"/>
                  </a:lnTo>
                  <a:lnTo>
                    <a:pt x="163" y="327"/>
                  </a:lnTo>
                  <a:lnTo>
                    <a:pt x="176" y="324"/>
                  </a:lnTo>
                  <a:lnTo>
                    <a:pt x="187" y="319"/>
                  </a:lnTo>
                  <a:lnTo>
                    <a:pt x="198" y="314"/>
                  </a:lnTo>
                  <a:lnTo>
                    <a:pt x="208" y="308"/>
                  </a:lnTo>
                  <a:lnTo>
                    <a:pt x="216" y="302"/>
                  </a:lnTo>
                  <a:lnTo>
                    <a:pt x="224" y="294"/>
                  </a:lnTo>
                  <a:lnTo>
                    <a:pt x="230" y="287"/>
                  </a:lnTo>
                  <a:lnTo>
                    <a:pt x="236" y="278"/>
                  </a:lnTo>
                  <a:lnTo>
                    <a:pt x="240" y="269"/>
                  </a:lnTo>
                  <a:lnTo>
                    <a:pt x="242" y="259"/>
                  </a:lnTo>
                  <a:lnTo>
                    <a:pt x="244" y="248"/>
                  </a:lnTo>
                  <a:lnTo>
                    <a:pt x="245" y="236"/>
                  </a:lnTo>
                  <a:lnTo>
                    <a:pt x="244" y="226"/>
                  </a:lnTo>
                  <a:lnTo>
                    <a:pt x="242" y="216"/>
                  </a:lnTo>
                  <a:lnTo>
                    <a:pt x="240" y="206"/>
                  </a:lnTo>
                  <a:lnTo>
                    <a:pt x="236" y="198"/>
                  </a:lnTo>
                  <a:lnTo>
                    <a:pt x="231" y="189"/>
                  </a:lnTo>
                  <a:lnTo>
                    <a:pt x="226" y="182"/>
                  </a:lnTo>
                  <a:lnTo>
                    <a:pt x="219" y="174"/>
                  </a:lnTo>
                  <a:lnTo>
                    <a:pt x="212" y="168"/>
                  </a:lnTo>
                  <a:lnTo>
                    <a:pt x="197" y="156"/>
                  </a:lnTo>
                  <a:lnTo>
                    <a:pt x="180" y="146"/>
                  </a:lnTo>
                  <a:lnTo>
                    <a:pt x="162" y="136"/>
                  </a:lnTo>
                  <a:lnTo>
                    <a:pt x="145" y="127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gray">
            <a:xfrm>
              <a:off x="7018356" y="947610"/>
              <a:ext cx="138113" cy="169861"/>
            </a:xfrm>
            <a:custGeom>
              <a:avLst/>
              <a:gdLst>
                <a:gd name="T0" fmla="*/ 2147483647 w 376"/>
                <a:gd name="T1" fmla="*/ 2147483647 h 462"/>
                <a:gd name="T2" fmla="*/ 2147483647 w 376"/>
                <a:gd name="T3" fmla="*/ 2147483647 h 462"/>
                <a:gd name="T4" fmla="*/ 2147483647 w 376"/>
                <a:gd name="T5" fmla="*/ 2147483647 h 462"/>
                <a:gd name="T6" fmla="*/ 2147483647 w 376"/>
                <a:gd name="T7" fmla="*/ 2147483647 h 462"/>
                <a:gd name="T8" fmla="*/ 2147483647 w 376"/>
                <a:gd name="T9" fmla="*/ 2147483647 h 462"/>
                <a:gd name="T10" fmla="*/ 2147483647 w 376"/>
                <a:gd name="T11" fmla="*/ 2147483647 h 462"/>
                <a:gd name="T12" fmla="*/ 2147483647 w 376"/>
                <a:gd name="T13" fmla="*/ 2147483647 h 462"/>
                <a:gd name="T14" fmla="*/ 2147483647 w 376"/>
                <a:gd name="T15" fmla="*/ 2147483647 h 462"/>
                <a:gd name="T16" fmla="*/ 2147483647 w 376"/>
                <a:gd name="T17" fmla="*/ 2147483647 h 462"/>
                <a:gd name="T18" fmla="*/ 2147483647 w 376"/>
                <a:gd name="T19" fmla="*/ 2147483647 h 462"/>
                <a:gd name="T20" fmla="*/ 2147483647 w 376"/>
                <a:gd name="T21" fmla="*/ 2147483647 h 462"/>
                <a:gd name="T22" fmla="*/ 2147483647 w 376"/>
                <a:gd name="T23" fmla="*/ 2147483647 h 462"/>
                <a:gd name="T24" fmla="*/ 2147483647 w 376"/>
                <a:gd name="T25" fmla="*/ 2147483647 h 462"/>
                <a:gd name="T26" fmla="*/ 2147483647 w 376"/>
                <a:gd name="T27" fmla="*/ 2147483647 h 462"/>
                <a:gd name="T28" fmla="*/ 2147483647 w 376"/>
                <a:gd name="T29" fmla="*/ 2147483647 h 462"/>
                <a:gd name="T30" fmla="*/ 2147483647 w 376"/>
                <a:gd name="T31" fmla="*/ 2147483647 h 462"/>
                <a:gd name="T32" fmla="*/ 2147483647 w 376"/>
                <a:gd name="T33" fmla="*/ 2147483647 h 462"/>
                <a:gd name="T34" fmla="*/ 2147483647 w 376"/>
                <a:gd name="T35" fmla="*/ 2147483647 h 462"/>
                <a:gd name="T36" fmla="*/ 2147483647 w 376"/>
                <a:gd name="T37" fmla="*/ 2147483647 h 462"/>
                <a:gd name="T38" fmla="*/ 2147483647 w 376"/>
                <a:gd name="T39" fmla="*/ 2147483647 h 462"/>
                <a:gd name="T40" fmla="*/ 2147483647 w 376"/>
                <a:gd name="T41" fmla="*/ 2147483647 h 462"/>
                <a:gd name="T42" fmla="*/ 2147483647 w 376"/>
                <a:gd name="T43" fmla="*/ 2147483647 h 462"/>
                <a:gd name="T44" fmla="*/ 2147483647 w 376"/>
                <a:gd name="T45" fmla="*/ 2147483647 h 462"/>
                <a:gd name="T46" fmla="*/ 2147483647 w 376"/>
                <a:gd name="T47" fmla="*/ 2147483647 h 462"/>
                <a:gd name="T48" fmla="*/ 2147483647 w 376"/>
                <a:gd name="T49" fmla="*/ 2147483647 h 462"/>
                <a:gd name="T50" fmla="*/ 2147483647 w 376"/>
                <a:gd name="T51" fmla="*/ 2147483647 h 462"/>
                <a:gd name="T52" fmla="*/ 2147483647 w 376"/>
                <a:gd name="T53" fmla="*/ 2147483647 h 462"/>
                <a:gd name="T54" fmla="*/ 2147483647 w 376"/>
                <a:gd name="T55" fmla="*/ 2147483647 h 462"/>
                <a:gd name="T56" fmla="*/ 2147483647 w 376"/>
                <a:gd name="T57" fmla="*/ 2147483647 h 462"/>
                <a:gd name="T58" fmla="*/ 2147483647 w 376"/>
                <a:gd name="T59" fmla="*/ 2147483647 h 462"/>
                <a:gd name="T60" fmla="*/ 2147483647 w 376"/>
                <a:gd name="T61" fmla="*/ 2147483647 h 462"/>
                <a:gd name="T62" fmla="*/ 2147483647 w 376"/>
                <a:gd name="T63" fmla="*/ 2147483647 h 462"/>
                <a:gd name="T64" fmla="*/ 2147483647 w 376"/>
                <a:gd name="T65" fmla="*/ 2147483647 h 462"/>
                <a:gd name="T66" fmla="*/ 2147483647 w 376"/>
                <a:gd name="T67" fmla="*/ 2147483647 h 462"/>
                <a:gd name="T68" fmla="*/ 2147483647 w 376"/>
                <a:gd name="T69" fmla="*/ 2147483647 h 462"/>
                <a:gd name="T70" fmla="*/ 2147483647 w 376"/>
                <a:gd name="T71" fmla="*/ 2147483647 h 462"/>
                <a:gd name="T72" fmla="*/ 2147483647 w 376"/>
                <a:gd name="T73" fmla="*/ 2147483647 h 462"/>
                <a:gd name="T74" fmla="*/ 2147483647 w 376"/>
                <a:gd name="T75" fmla="*/ 2147483647 h 462"/>
                <a:gd name="T76" fmla="*/ 2147483647 w 376"/>
                <a:gd name="T77" fmla="*/ 2147483647 h 462"/>
                <a:gd name="T78" fmla="*/ 2147483647 w 376"/>
                <a:gd name="T79" fmla="*/ 2147483647 h 462"/>
                <a:gd name="T80" fmla="*/ 2147483647 w 376"/>
                <a:gd name="T81" fmla="*/ 2147483647 h 462"/>
                <a:gd name="T82" fmla="*/ 2147483647 w 376"/>
                <a:gd name="T83" fmla="*/ 2147483647 h 462"/>
                <a:gd name="T84" fmla="*/ 2147483647 w 376"/>
                <a:gd name="T85" fmla="*/ 2147483647 h 462"/>
                <a:gd name="T86" fmla="*/ 2147483647 w 376"/>
                <a:gd name="T87" fmla="*/ 2147483647 h 4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6"/>
                <a:gd name="T133" fmla="*/ 0 h 462"/>
                <a:gd name="T134" fmla="*/ 376 w 376"/>
                <a:gd name="T135" fmla="*/ 462 h 4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6" h="462">
                  <a:moveTo>
                    <a:pt x="215" y="49"/>
                  </a:moveTo>
                  <a:lnTo>
                    <a:pt x="215" y="49"/>
                  </a:lnTo>
                  <a:lnTo>
                    <a:pt x="225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0" y="60"/>
                  </a:lnTo>
                  <a:lnTo>
                    <a:pt x="256" y="66"/>
                  </a:lnTo>
                  <a:lnTo>
                    <a:pt x="262" y="73"/>
                  </a:lnTo>
                  <a:lnTo>
                    <a:pt x="266" y="80"/>
                  </a:lnTo>
                  <a:lnTo>
                    <a:pt x="270" y="88"/>
                  </a:lnTo>
                  <a:lnTo>
                    <a:pt x="274" y="96"/>
                  </a:lnTo>
                  <a:lnTo>
                    <a:pt x="276" y="106"/>
                  </a:lnTo>
                  <a:lnTo>
                    <a:pt x="279" y="125"/>
                  </a:lnTo>
                  <a:lnTo>
                    <a:pt x="281" y="144"/>
                  </a:lnTo>
                  <a:lnTo>
                    <a:pt x="281" y="164"/>
                  </a:lnTo>
                  <a:lnTo>
                    <a:pt x="280" y="193"/>
                  </a:lnTo>
                  <a:lnTo>
                    <a:pt x="277" y="218"/>
                  </a:lnTo>
                  <a:lnTo>
                    <a:pt x="275" y="229"/>
                  </a:lnTo>
                  <a:lnTo>
                    <a:pt x="271" y="238"/>
                  </a:lnTo>
                  <a:lnTo>
                    <a:pt x="268" y="248"/>
                  </a:lnTo>
                  <a:lnTo>
                    <a:pt x="265" y="257"/>
                  </a:lnTo>
                  <a:lnTo>
                    <a:pt x="261" y="263"/>
                  </a:lnTo>
                  <a:lnTo>
                    <a:pt x="255" y="270"/>
                  </a:lnTo>
                  <a:lnTo>
                    <a:pt x="250" y="275"/>
                  </a:lnTo>
                  <a:lnTo>
                    <a:pt x="245" y="279"/>
                  </a:lnTo>
                  <a:lnTo>
                    <a:pt x="237" y="282"/>
                  </a:lnTo>
                  <a:lnTo>
                    <a:pt x="231" y="284"/>
                  </a:lnTo>
                  <a:lnTo>
                    <a:pt x="223" y="287"/>
                  </a:lnTo>
                  <a:lnTo>
                    <a:pt x="215" y="287"/>
                  </a:lnTo>
                  <a:lnTo>
                    <a:pt x="205" y="287"/>
                  </a:lnTo>
                  <a:lnTo>
                    <a:pt x="196" y="284"/>
                  </a:lnTo>
                  <a:lnTo>
                    <a:pt x="188" y="281"/>
                  </a:lnTo>
                  <a:lnTo>
                    <a:pt x="181" y="278"/>
                  </a:lnTo>
                  <a:lnTo>
                    <a:pt x="174" y="273"/>
                  </a:lnTo>
                  <a:lnTo>
                    <a:pt x="169" y="267"/>
                  </a:lnTo>
                  <a:lnTo>
                    <a:pt x="164" y="261"/>
                  </a:lnTo>
                  <a:lnTo>
                    <a:pt x="159" y="255"/>
                  </a:lnTo>
                  <a:lnTo>
                    <a:pt x="156" y="247"/>
                  </a:lnTo>
                  <a:lnTo>
                    <a:pt x="153" y="240"/>
                  </a:lnTo>
                  <a:lnTo>
                    <a:pt x="149" y="224"/>
                  </a:lnTo>
                  <a:lnTo>
                    <a:pt x="146" y="206"/>
                  </a:lnTo>
                  <a:lnTo>
                    <a:pt x="146" y="189"/>
                  </a:lnTo>
                  <a:lnTo>
                    <a:pt x="146" y="161"/>
                  </a:lnTo>
                  <a:lnTo>
                    <a:pt x="146" y="148"/>
                  </a:lnTo>
                  <a:lnTo>
                    <a:pt x="149" y="130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3"/>
                  </a:lnTo>
                  <a:lnTo>
                    <a:pt x="161" y="84"/>
                  </a:lnTo>
                  <a:lnTo>
                    <a:pt x="166" y="76"/>
                  </a:lnTo>
                  <a:lnTo>
                    <a:pt x="171" y="68"/>
                  </a:lnTo>
                  <a:lnTo>
                    <a:pt x="177" y="62"/>
                  </a:lnTo>
                  <a:lnTo>
                    <a:pt x="185" y="57"/>
                  </a:lnTo>
                  <a:lnTo>
                    <a:pt x="193" y="52"/>
                  </a:lnTo>
                  <a:lnTo>
                    <a:pt x="203" y="50"/>
                  </a:lnTo>
                  <a:lnTo>
                    <a:pt x="215" y="49"/>
                  </a:lnTo>
                  <a:close/>
                  <a:moveTo>
                    <a:pt x="239" y="1"/>
                  </a:moveTo>
                  <a:lnTo>
                    <a:pt x="239" y="1"/>
                  </a:lnTo>
                  <a:lnTo>
                    <a:pt x="228" y="2"/>
                  </a:lnTo>
                  <a:lnTo>
                    <a:pt x="215" y="4"/>
                  </a:lnTo>
                  <a:lnTo>
                    <a:pt x="203" y="7"/>
                  </a:lnTo>
                  <a:lnTo>
                    <a:pt x="191" y="13"/>
                  </a:lnTo>
                  <a:lnTo>
                    <a:pt x="180" y="19"/>
                  </a:lnTo>
                  <a:lnTo>
                    <a:pt x="169" y="27"/>
                  </a:lnTo>
                  <a:lnTo>
                    <a:pt x="158" y="36"/>
                  </a:lnTo>
                  <a:lnTo>
                    <a:pt x="147" y="46"/>
                  </a:lnTo>
                  <a:lnTo>
                    <a:pt x="147" y="0"/>
                  </a:lnTo>
                  <a:lnTo>
                    <a:pt x="140" y="1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3" y="51"/>
                  </a:lnTo>
                  <a:lnTo>
                    <a:pt x="42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462"/>
                  </a:lnTo>
                  <a:lnTo>
                    <a:pt x="146" y="462"/>
                  </a:lnTo>
                  <a:lnTo>
                    <a:pt x="146" y="297"/>
                  </a:lnTo>
                  <a:lnTo>
                    <a:pt x="153" y="305"/>
                  </a:lnTo>
                  <a:lnTo>
                    <a:pt x="160" y="311"/>
                  </a:lnTo>
                  <a:lnTo>
                    <a:pt x="169" y="318"/>
                  </a:lnTo>
                  <a:lnTo>
                    <a:pt x="180" y="324"/>
                  </a:lnTo>
                  <a:lnTo>
                    <a:pt x="190" y="328"/>
                  </a:lnTo>
                  <a:lnTo>
                    <a:pt x="204" y="332"/>
                  </a:lnTo>
                  <a:lnTo>
                    <a:pt x="219" y="334"/>
                  </a:lnTo>
                  <a:lnTo>
                    <a:pt x="236" y="335"/>
                  </a:lnTo>
                  <a:lnTo>
                    <a:pt x="253" y="335"/>
                  </a:lnTo>
                  <a:lnTo>
                    <a:pt x="268" y="333"/>
                  </a:lnTo>
                  <a:lnTo>
                    <a:pt x="283" y="328"/>
                  </a:lnTo>
                  <a:lnTo>
                    <a:pt x="297" y="324"/>
                  </a:lnTo>
                  <a:lnTo>
                    <a:pt x="309" y="318"/>
                  </a:lnTo>
                  <a:lnTo>
                    <a:pt x="321" y="310"/>
                  </a:lnTo>
                  <a:lnTo>
                    <a:pt x="331" y="302"/>
                  </a:lnTo>
                  <a:lnTo>
                    <a:pt x="341" y="291"/>
                  </a:lnTo>
                  <a:lnTo>
                    <a:pt x="348" y="280"/>
                  </a:lnTo>
                  <a:lnTo>
                    <a:pt x="356" y="267"/>
                  </a:lnTo>
                  <a:lnTo>
                    <a:pt x="362" y="252"/>
                  </a:lnTo>
                  <a:lnTo>
                    <a:pt x="368" y="237"/>
                  </a:lnTo>
                  <a:lnTo>
                    <a:pt x="371" y="220"/>
                  </a:lnTo>
                  <a:lnTo>
                    <a:pt x="374" y="203"/>
                  </a:lnTo>
                  <a:lnTo>
                    <a:pt x="375" y="184"/>
                  </a:lnTo>
                  <a:lnTo>
                    <a:pt x="376" y="164"/>
                  </a:lnTo>
                  <a:lnTo>
                    <a:pt x="375" y="144"/>
                  </a:lnTo>
                  <a:lnTo>
                    <a:pt x="374" y="127"/>
                  </a:lnTo>
                  <a:lnTo>
                    <a:pt x="371" y="110"/>
                  </a:lnTo>
                  <a:lnTo>
                    <a:pt x="367" y="94"/>
                  </a:lnTo>
                  <a:lnTo>
                    <a:pt x="362" y="80"/>
                  </a:lnTo>
                  <a:lnTo>
                    <a:pt x="356" y="66"/>
                  </a:lnTo>
                  <a:lnTo>
                    <a:pt x="348" y="55"/>
                  </a:lnTo>
                  <a:lnTo>
                    <a:pt x="340" y="44"/>
                  </a:lnTo>
                  <a:lnTo>
                    <a:pt x="331" y="34"/>
                  </a:lnTo>
                  <a:lnTo>
                    <a:pt x="321" y="26"/>
                  </a:lnTo>
                  <a:lnTo>
                    <a:pt x="310" y="18"/>
                  </a:lnTo>
                  <a:lnTo>
                    <a:pt x="297" y="12"/>
                  </a:lnTo>
                  <a:lnTo>
                    <a:pt x="284" y="7"/>
                  </a:lnTo>
                  <a:lnTo>
                    <a:pt x="270" y="4"/>
                  </a:lnTo>
                  <a:lnTo>
                    <a:pt x="255" y="2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gray">
            <a:xfrm>
              <a:off x="7178694" y="947610"/>
              <a:ext cx="52389" cy="120649"/>
            </a:xfrm>
            <a:custGeom>
              <a:avLst/>
              <a:gdLst>
                <a:gd name="T0" fmla="*/ 0 w 145"/>
                <a:gd name="T1" fmla="*/ 2147483647 h 327"/>
                <a:gd name="T2" fmla="*/ 0 w 145"/>
                <a:gd name="T3" fmla="*/ 2147483647 h 327"/>
                <a:gd name="T4" fmla="*/ 2147483647 w 145"/>
                <a:gd name="T5" fmla="*/ 2147483647 h 327"/>
                <a:gd name="T6" fmla="*/ 2147483647 w 145"/>
                <a:gd name="T7" fmla="*/ 2147483647 h 327"/>
                <a:gd name="T8" fmla="*/ 2147483647 w 145"/>
                <a:gd name="T9" fmla="*/ 2147483647 h 327"/>
                <a:gd name="T10" fmla="*/ 2147483647 w 145"/>
                <a:gd name="T11" fmla="*/ 2147483647 h 327"/>
                <a:gd name="T12" fmla="*/ 2147483647 w 145"/>
                <a:gd name="T13" fmla="*/ 2147483647 h 327"/>
                <a:gd name="T14" fmla="*/ 2147483647 w 145"/>
                <a:gd name="T15" fmla="*/ 2147483647 h 327"/>
                <a:gd name="T16" fmla="*/ 2147483647 w 145"/>
                <a:gd name="T17" fmla="*/ 2147483647 h 327"/>
                <a:gd name="T18" fmla="*/ 2147483647 w 145"/>
                <a:gd name="T19" fmla="*/ 2147483647 h 327"/>
                <a:gd name="T20" fmla="*/ 2147483647 w 145"/>
                <a:gd name="T21" fmla="*/ 2147483647 h 327"/>
                <a:gd name="T22" fmla="*/ 2147483647 w 145"/>
                <a:gd name="T23" fmla="*/ 2147483647 h 327"/>
                <a:gd name="T24" fmla="*/ 2147483647 w 145"/>
                <a:gd name="T25" fmla="*/ 2147483647 h 327"/>
                <a:gd name="T26" fmla="*/ 2147483647 w 145"/>
                <a:gd name="T27" fmla="*/ 2147483647 h 327"/>
                <a:gd name="T28" fmla="*/ 2147483647 w 145"/>
                <a:gd name="T29" fmla="*/ 2147483647 h 327"/>
                <a:gd name="T30" fmla="*/ 2147483647 w 145"/>
                <a:gd name="T31" fmla="*/ 2147483647 h 327"/>
                <a:gd name="T32" fmla="*/ 2147483647 w 145"/>
                <a:gd name="T33" fmla="*/ 0 h 327"/>
                <a:gd name="T34" fmla="*/ 2147483647 w 145"/>
                <a:gd name="T35" fmla="*/ 2147483647 h 327"/>
                <a:gd name="T36" fmla="*/ 0 w 145"/>
                <a:gd name="T37" fmla="*/ 2147483647 h 3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327"/>
                <a:gd name="T59" fmla="*/ 145 w 145"/>
                <a:gd name="T60" fmla="*/ 327 h 3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327">
                  <a:moveTo>
                    <a:pt x="0" y="24"/>
                  </a:move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2" y="51"/>
                  </a:lnTo>
                  <a:lnTo>
                    <a:pt x="42" y="55"/>
                  </a:lnTo>
                  <a:lnTo>
                    <a:pt x="45" y="57"/>
                  </a:lnTo>
                  <a:lnTo>
                    <a:pt x="48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8" y="87"/>
                  </a:lnTo>
                  <a:lnTo>
                    <a:pt x="58" y="101"/>
                  </a:lnTo>
                  <a:lnTo>
                    <a:pt x="58" y="327"/>
                  </a:lnTo>
                  <a:lnTo>
                    <a:pt x="145" y="327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gray">
            <a:xfrm>
              <a:off x="7196160" y="898399"/>
              <a:ext cx="39686" cy="36512"/>
            </a:xfrm>
            <a:custGeom>
              <a:avLst/>
              <a:gdLst>
                <a:gd name="T0" fmla="*/ 2147483647 w 108"/>
                <a:gd name="T1" fmla="*/ 2147483647 h 96"/>
                <a:gd name="T2" fmla="*/ 2147483647 w 108"/>
                <a:gd name="T3" fmla="*/ 2147483647 h 96"/>
                <a:gd name="T4" fmla="*/ 2147483647 w 108"/>
                <a:gd name="T5" fmla="*/ 2147483647 h 96"/>
                <a:gd name="T6" fmla="*/ 2147483647 w 108"/>
                <a:gd name="T7" fmla="*/ 2147483647 h 96"/>
                <a:gd name="T8" fmla="*/ 2147483647 w 108"/>
                <a:gd name="T9" fmla="*/ 2147483647 h 96"/>
                <a:gd name="T10" fmla="*/ 2147483647 w 108"/>
                <a:gd name="T11" fmla="*/ 2147483647 h 96"/>
                <a:gd name="T12" fmla="*/ 2147483647 w 108"/>
                <a:gd name="T13" fmla="*/ 2147483647 h 96"/>
                <a:gd name="T14" fmla="*/ 2147483647 w 108"/>
                <a:gd name="T15" fmla="*/ 2147483647 h 96"/>
                <a:gd name="T16" fmla="*/ 2147483647 w 108"/>
                <a:gd name="T17" fmla="*/ 2147483647 h 96"/>
                <a:gd name="T18" fmla="*/ 2147483647 w 108"/>
                <a:gd name="T19" fmla="*/ 2147483647 h 96"/>
                <a:gd name="T20" fmla="*/ 2147483647 w 108"/>
                <a:gd name="T21" fmla="*/ 2147483647 h 96"/>
                <a:gd name="T22" fmla="*/ 2147483647 w 108"/>
                <a:gd name="T23" fmla="*/ 2147483647 h 96"/>
                <a:gd name="T24" fmla="*/ 2147483647 w 108"/>
                <a:gd name="T25" fmla="*/ 2147483647 h 96"/>
                <a:gd name="T26" fmla="*/ 2147483647 w 108"/>
                <a:gd name="T27" fmla="*/ 2147483647 h 96"/>
                <a:gd name="T28" fmla="*/ 2147483647 w 108"/>
                <a:gd name="T29" fmla="*/ 2147483647 h 96"/>
                <a:gd name="T30" fmla="*/ 2147483647 w 108"/>
                <a:gd name="T31" fmla="*/ 2147483647 h 96"/>
                <a:gd name="T32" fmla="*/ 2147483647 w 108"/>
                <a:gd name="T33" fmla="*/ 2147483647 h 96"/>
                <a:gd name="T34" fmla="*/ 2147483647 w 108"/>
                <a:gd name="T35" fmla="*/ 2147483647 h 96"/>
                <a:gd name="T36" fmla="*/ 2147483647 w 108"/>
                <a:gd name="T37" fmla="*/ 0 h 96"/>
                <a:gd name="T38" fmla="*/ 2147483647 w 108"/>
                <a:gd name="T39" fmla="*/ 0 h 96"/>
                <a:gd name="T40" fmla="*/ 2147483647 w 108"/>
                <a:gd name="T41" fmla="*/ 2147483647 h 96"/>
                <a:gd name="T42" fmla="*/ 2147483647 w 108"/>
                <a:gd name="T43" fmla="*/ 2147483647 h 96"/>
                <a:gd name="T44" fmla="*/ 2147483647 w 108"/>
                <a:gd name="T45" fmla="*/ 2147483647 h 96"/>
                <a:gd name="T46" fmla="*/ 2147483647 w 108"/>
                <a:gd name="T47" fmla="*/ 2147483647 h 96"/>
                <a:gd name="T48" fmla="*/ 2147483647 w 108"/>
                <a:gd name="T49" fmla="*/ 2147483647 h 96"/>
                <a:gd name="T50" fmla="*/ 2147483647 w 108"/>
                <a:gd name="T51" fmla="*/ 2147483647 h 96"/>
                <a:gd name="T52" fmla="*/ 2147483647 w 108"/>
                <a:gd name="T53" fmla="*/ 2147483647 h 96"/>
                <a:gd name="T54" fmla="*/ 0 w 108"/>
                <a:gd name="T55" fmla="*/ 2147483647 h 96"/>
                <a:gd name="T56" fmla="*/ 0 w 108"/>
                <a:gd name="T57" fmla="*/ 2147483647 h 96"/>
                <a:gd name="T58" fmla="*/ 2147483647 w 108"/>
                <a:gd name="T59" fmla="*/ 2147483647 h 96"/>
                <a:gd name="T60" fmla="*/ 2147483647 w 108"/>
                <a:gd name="T61" fmla="*/ 2147483647 h 96"/>
                <a:gd name="T62" fmla="*/ 2147483647 w 108"/>
                <a:gd name="T63" fmla="*/ 2147483647 h 96"/>
                <a:gd name="T64" fmla="*/ 2147483647 w 108"/>
                <a:gd name="T65" fmla="*/ 2147483647 h 96"/>
                <a:gd name="T66" fmla="*/ 2147483647 w 108"/>
                <a:gd name="T67" fmla="*/ 2147483647 h 96"/>
                <a:gd name="T68" fmla="*/ 2147483647 w 108"/>
                <a:gd name="T69" fmla="*/ 2147483647 h 96"/>
                <a:gd name="T70" fmla="*/ 2147483647 w 108"/>
                <a:gd name="T71" fmla="*/ 2147483647 h 96"/>
                <a:gd name="T72" fmla="*/ 2147483647 w 108"/>
                <a:gd name="T73" fmla="*/ 2147483647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96"/>
                <a:gd name="T113" fmla="*/ 108 w 10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96">
                  <a:moveTo>
                    <a:pt x="53" y="96"/>
                  </a:moveTo>
                  <a:lnTo>
                    <a:pt x="53" y="96"/>
                  </a:lnTo>
                  <a:lnTo>
                    <a:pt x="63" y="94"/>
                  </a:lnTo>
                  <a:lnTo>
                    <a:pt x="74" y="92"/>
                  </a:lnTo>
                  <a:lnTo>
                    <a:pt x="84" y="88"/>
                  </a:lnTo>
                  <a:lnTo>
                    <a:pt x="91" y="82"/>
                  </a:lnTo>
                  <a:lnTo>
                    <a:pt x="99" y="74"/>
                  </a:lnTo>
                  <a:lnTo>
                    <a:pt x="103" y="67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7" y="39"/>
                  </a:lnTo>
                  <a:lnTo>
                    <a:pt x="104" y="29"/>
                  </a:lnTo>
                  <a:lnTo>
                    <a:pt x="99" y="22"/>
                  </a:lnTo>
                  <a:lnTo>
                    <a:pt x="92" y="14"/>
                  </a:lnTo>
                  <a:lnTo>
                    <a:pt x="84" y="9"/>
                  </a:lnTo>
                  <a:lnTo>
                    <a:pt x="74" y="5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5"/>
                  </a:lnTo>
                  <a:lnTo>
                    <a:pt x="24" y="9"/>
                  </a:lnTo>
                  <a:lnTo>
                    <a:pt x="15" y="14"/>
                  </a:lnTo>
                  <a:lnTo>
                    <a:pt x="9" y="22"/>
                  </a:lnTo>
                  <a:lnTo>
                    <a:pt x="5" y="29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5" y="67"/>
                  </a:lnTo>
                  <a:lnTo>
                    <a:pt x="9" y="74"/>
                  </a:lnTo>
                  <a:lnTo>
                    <a:pt x="15" y="82"/>
                  </a:lnTo>
                  <a:lnTo>
                    <a:pt x="23" y="88"/>
                  </a:lnTo>
                  <a:lnTo>
                    <a:pt x="32" y="92"/>
                  </a:lnTo>
                  <a:lnTo>
                    <a:pt x="42" y="94"/>
                  </a:lnTo>
                  <a:lnTo>
                    <a:pt x="53" y="96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gray">
            <a:xfrm>
              <a:off x="7261248" y="947610"/>
              <a:ext cx="103188" cy="120649"/>
            </a:xfrm>
            <a:custGeom>
              <a:avLst/>
              <a:gdLst>
                <a:gd name="T0" fmla="*/ 2147483647 w 282"/>
                <a:gd name="T1" fmla="*/ 2147483647 h 327"/>
                <a:gd name="T2" fmla="*/ 2147483647 w 282"/>
                <a:gd name="T3" fmla="*/ 2147483647 h 327"/>
                <a:gd name="T4" fmla="*/ 2147483647 w 282"/>
                <a:gd name="T5" fmla="*/ 2147483647 h 327"/>
                <a:gd name="T6" fmla="*/ 2147483647 w 282"/>
                <a:gd name="T7" fmla="*/ 2147483647 h 327"/>
                <a:gd name="T8" fmla="*/ 2147483647 w 282"/>
                <a:gd name="T9" fmla="*/ 2147483647 h 327"/>
                <a:gd name="T10" fmla="*/ 2147483647 w 282"/>
                <a:gd name="T11" fmla="*/ 2147483647 h 327"/>
                <a:gd name="T12" fmla="*/ 2147483647 w 282"/>
                <a:gd name="T13" fmla="*/ 2147483647 h 327"/>
                <a:gd name="T14" fmla="*/ 2147483647 w 282"/>
                <a:gd name="T15" fmla="*/ 2147483647 h 327"/>
                <a:gd name="T16" fmla="*/ 2147483647 w 282"/>
                <a:gd name="T17" fmla="*/ 2147483647 h 327"/>
                <a:gd name="T18" fmla="*/ 2147483647 w 282"/>
                <a:gd name="T19" fmla="*/ 2147483647 h 327"/>
                <a:gd name="T20" fmla="*/ 2147483647 w 282"/>
                <a:gd name="T21" fmla="*/ 2147483647 h 327"/>
                <a:gd name="T22" fmla="*/ 2147483647 w 282"/>
                <a:gd name="T23" fmla="*/ 2147483647 h 327"/>
                <a:gd name="T24" fmla="*/ 2147483647 w 282"/>
                <a:gd name="T25" fmla="*/ 2147483647 h 327"/>
                <a:gd name="T26" fmla="*/ 2147483647 w 282"/>
                <a:gd name="T27" fmla="*/ 2147483647 h 327"/>
                <a:gd name="T28" fmla="*/ 2147483647 w 282"/>
                <a:gd name="T29" fmla="*/ 2147483647 h 327"/>
                <a:gd name="T30" fmla="*/ 2147483647 w 282"/>
                <a:gd name="T31" fmla="*/ 2147483647 h 327"/>
                <a:gd name="T32" fmla="*/ 2147483647 w 282"/>
                <a:gd name="T33" fmla="*/ 2147483647 h 327"/>
                <a:gd name="T34" fmla="*/ 2147483647 w 282"/>
                <a:gd name="T35" fmla="*/ 2147483647 h 327"/>
                <a:gd name="T36" fmla="*/ 2147483647 w 282"/>
                <a:gd name="T37" fmla="*/ 2147483647 h 327"/>
                <a:gd name="T38" fmla="*/ 2147483647 w 282"/>
                <a:gd name="T39" fmla="*/ 0 h 327"/>
                <a:gd name="T40" fmla="*/ 0 w 282"/>
                <a:gd name="T41" fmla="*/ 2147483647 h 327"/>
                <a:gd name="T42" fmla="*/ 0 w 282"/>
                <a:gd name="T43" fmla="*/ 2147483647 h 327"/>
                <a:gd name="T44" fmla="*/ 2147483647 w 282"/>
                <a:gd name="T45" fmla="*/ 2147483647 h 327"/>
                <a:gd name="T46" fmla="*/ 2147483647 w 282"/>
                <a:gd name="T47" fmla="*/ 2147483647 h 327"/>
                <a:gd name="T48" fmla="*/ 2147483647 w 282"/>
                <a:gd name="T49" fmla="*/ 2147483647 h 327"/>
                <a:gd name="T50" fmla="*/ 2147483647 w 282"/>
                <a:gd name="T51" fmla="*/ 2147483647 h 327"/>
                <a:gd name="T52" fmla="*/ 2147483647 w 282"/>
                <a:gd name="T53" fmla="*/ 2147483647 h 327"/>
                <a:gd name="T54" fmla="*/ 2147483647 w 282"/>
                <a:gd name="T55" fmla="*/ 2147483647 h 327"/>
                <a:gd name="T56" fmla="*/ 2147483647 w 282"/>
                <a:gd name="T57" fmla="*/ 2147483647 h 327"/>
                <a:gd name="T58" fmla="*/ 2147483647 w 282"/>
                <a:gd name="T59" fmla="*/ 2147483647 h 327"/>
                <a:gd name="T60" fmla="*/ 2147483647 w 282"/>
                <a:gd name="T61" fmla="*/ 2147483647 h 327"/>
                <a:gd name="T62" fmla="*/ 2147483647 w 282"/>
                <a:gd name="T63" fmla="*/ 2147483647 h 327"/>
                <a:gd name="T64" fmla="*/ 2147483647 w 282"/>
                <a:gd name="T65" fmla="*/ 2147483647 h 327"/>
                <a:gd name="T66" fmla="*/ 2147483647 w 282"/>
                <a:gd name="T67" fmla="*/ 2147483647 h 327"/>
                <a:gd name="T68" fmla="*/ 2147483647 w 282"/>
                <a:gd name="T69" fmla="*/ 2147483647 h 327"/>
                <a:gd name="T70" fmla="*/ 2147483647 w 282"/>
                <a:gd name="T71" fmla="*/ 2147483647 h 327"/>
                <a:gd name="T72" fmla="*/ 2147483647 w 282"/>
                <a:gd name="T73" fmla="*/ 2147483647 h 327"/>
                <a:gd name="T74" fmla="*/ 2147483647 w 282"/>
                <a:gd name="T75" fmla="*/ 2147483647 h 327"/>
                <a:gd name="T76" fmla="*/ 2147483647 w 282"/>
                <a:gd name="T77" fmla="*/ 2147483647 h 327"/>
                <a:gd name="T78" fmla="*/ 2147483647 w 282"/>
                <a:gd name="T79" fmla="*/ 2147483647 h 327"/>
                <a:gd name="T80" fmla="*/ 2147483647 w 282"/>
                <a:gd name="T81" fmla="*/ 2147483647 h 327"/>
                <a:gd name="T82" fmla="*/ 2147483647 w 282"/>
                <a:gd name="T83" fmla="*/ 2147483647 h 327"/>
                <a:gd name="T84" fmla="*/ 2147483647 w 282"/>
                <a:gd name="T85" fmla="*/ 2147483647 h 327"/>
                <a:gd name="T86" fmla="*/ 2147483647 w 282"/>
                <a:gd name="T87" fmla="*/ 2147483647 h 327"/>
                <a:gd name="T88" fmla="*/ 2147483647 w 282"/>
                <a:gd name="T89" fmla="*/ 2147483647 h 327"/>
                <a:gd name="T90" fmla="*/ 2147483647 w 282"/>
                <a:gd name="T91" fmla="*/ 2147483647 h 327"/>
                <a:gd name="T92" fmla="*/ 2147483647 w 282"/>
                <a:gd name="T93" fmla="*/ 2147483647 h 327"/>
                <a:gd name="T94" fmla="*/ 2147483647 w 282"/>
                <a:gd name="T95" fmla="*/ 2147483647 h 327"/>
                <a:gd name="T96" fmla="*/ 2147483647 w 282"/>
                <a:gd name="T97" fmla="*/ 2147483647 h 327"/>
                <a:gd name="T98" fmla="*/ 2147483647 w 282"/>
                <a:gd name="T99" fmla="*/ 2147483647 h 327"/>
                <a:gd name="T100" fmla="*/ 2147483647 w 282"/>
                <a:gd name="T101" fmla="*/ 2147483647 h 327"/>
                <a:gd name="T102" fmla="*/ 2147483647 w 282"/>
                <a:gd name="T103" fmla="*/ 2147483647 h 327"/>
                <a:gd name="T104" fmla="*/ 2147483647 w 282"/>
                <a:gd name="T105" fmla="*/ 2147483647 h 327"/>
                <a:gd name="T106" fmla="*/ 2147483647 w 282"/>
                <a:gd name="T107" fmla="*/ 2147483647 h 327"/>
                <a:gd name="T108" fmla="*/ 2147483647 w 282"/>
                <a:gd name="T109" fmla="*/ 2147483647 h 327"/>
                <a:gd name="T110" fmla="*/ 2147483647 w 282"/>
                <a:gd name="T111" fmla="*/ 2147483647 h 327"/>
                <a:gd name="T112" fmla="*/ 2147483647 w 282"/>
                <a:gd name="T113" fmla="*/ 2147483647 h 327"/>
                <a:gd name="T114" fmla="*/ 2147483647 w 282"/>
                <a:gd name="T115" fmla="*/ 2147483647 h 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2"/>
                <a:gd name="T175" fmla="*/ 0 h 327"/>
                <a:gd name="T176" fmla="*/ 282 w 282"/>
                <a:gd name="T177" fmla="*/ 327 h 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2" h="327">
                  <a:moveTo>
                    <a:pt x="282" y="74"/>
                  </a:moveTo>
                  <a:lnTo>
                    <a:pt x="282" y="5"/>
                  </a:lnTo>
                  <a:lnTo>
                    <a:pt x="277" y="4"/>
                  </a:lnTo>
                  <a:lnTo>
                    <a:pt x="256" y="2"/>
                  </a:lnTo>
                  <a:lnTo>
                    <a:pt x="236" y="1"/>
                  </a:lnTo>
                  <a:lnTo>
                    <a:pt x="226" y="2"/>
                  </a:lnTo>
                  <a:lnTo>
                    <a:pt x="218" y="3"/>
                  </a:lnTo>
                  <a:lnTo>
                    <a:pt x="210" y="5"/>
                  </a:lnTo>
                  <a:lnTo>
                    <a:pt x="203" y="7"/>
                  </a:lnTo>
                  <a:lnTo>
                    <a:pt x="195" y="11"/>
                  </a:lnTo>
                  <a:lnTo>
                    <a:pt x="189" y="14"/>
                  </a:lnTo>
                  <a:lnTo>
                    <a:pt x="177" y="24"/>
                  </a:lnTo>
                  <a:lnTo>
                    <a:pt x="168" y="33"/>
                  </a:lnTo>
                  <a:lnTo>
                    <a:pt x="159" y="44"/>
                  </a:lnTo>
                  <a:lnTo>
                    <a:pt x="152" y="56"/>
                  </a:lnTo>
                  <a:lnTo>
                    <a:pt x="146" y="66"/>
                  </a:lnTo>
                  <a:lnTo>
                    <a:pt x="146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20" y="49"/>
                  </a:lnTo>
                  <a:lnTo>
                    <a:pt x="33" y="51"/>
                  </a:lnTo>
                  <a:lnTo>
                    <a:pt x="41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6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327"/>
                  </a:lnTo>
                  <a:lnTo>
                    <a:pt x="146" y="327"/>
                  </a:lnTo>
                  <a:lnTo>
                    <a:pt x="146" y="164"/>
                  </a:lnTo>
                  <a:lnTo>
                    <a:pt x="147" y="152"/>
                  </a:lnTo>
                  <a:lnTo>
                    <a:pt x="149" y="138"/>
                  </a:lnTo>
                  <a:lnTo>
                    <a:pt x="150" y="130"/>
                  </a:lnTo>
                  <a:lnTo>
                    <a:pt x="154" y="123"/>
                  </a:lnTo>
                  <a:lnTo>
                    <a:pt x="157" y="116"/>
                  </a:lnTo>
                  <a:lnTo>
                    <a:pt x="161" y="108"/>
                  </a:lnTo>
                  <a:lnTo>
                    <a:pt x="167" y="101"/>
                  </a:lnTo>
                  <a:lnTo>
                    <a:pt x="173" y="94"/>
                  </a:lnTo>
                  <a:lnTo>
                    <a:pt x="180" y="88"/>
                  </a:lnTo>
                  <a:lnTo>
                    <a:pt x="189" y="82"/>
                  </a:lnTo>
                  <a:lnTo>
                    <a:pt x="199" y="78"/>
                  </a:lnTo>
                  <a:lnTo>
                    <a:pt x="210" y="75"/>
                  </a:lnTo>
                  <a:lnTo>
                    <a:pt x="223" y="73"/>
                  </a:lnTo>
                  <a:lnTo>
                    <a:pt x="238" y="72"/>
                  </a:lnTo>
                  <a:lnTo>
                    <a:pt x="246" y="73"/>
                  </a:lnTo>
                  <a:lnTo>
                    <a:pt x="253" y="74"/>
                  </a:lnTo>
                  <a:lnTo>
                    <a:pt x="268" y="78"/>
                  </a:lnTo>
                  <a:lnTo>
                    <a:pt x="282" y="81"/>
                  </a:lnTo>
                  <a:lnTo>
                    <a:pt x="282" y="7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9" name="Freeform 33"/>
            <p:cNvSpPr>
              <a:spLocks noEditPoints="1"/>
            </p:cNvSpPr>
            <p:nvPr/>
          </p:nvSpPr>
          <p:spPr bwMode="gray">
            <a:xfrm>
              <a:off x="7378725" y="949198"/>
              <a:ext cx="114300" cy="120649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1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6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2" y="100"/>
                  </a:lnTo>
                  <a:lnTo>
                    <a:pt x="95" y="100"/>
                  </a:lnTo>
                  <a:lnTo>
                    <a:pt x="98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5" y="38"/>
                  </a:lnTo>
                  <a:lnTo>
                    <a:pt x="152" y="35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3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5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4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1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8" y="331"/>
                  </a:lnTo>
                  <a:lnTo>
                    <a:pt x="169" y="333"/>
                  </a:lnTo>
                  <a:lnTo>
                    <a:pt x="191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5"/>
                  </a:lnTo>
                  <a:lnTo>
                    <a:pt x="226" y="286"/>
                  </a:lnTo>
                  <a:lnTo>
                    <a:pt x="209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5"/>
                  </a:lnTo>
                  <a:lnTo>
                    <a:pt x="145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4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7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gray">
            <a:xfrm>
              <a:off x="7686701" y="893635"/>
              <a:ext cx="133351" cy="174623"/>
            </a:xfrm>
            <a:custGeom>
              <a:avLst/>
              <a:gdLst>
                <a:gd name="T0" fmla="*/ 2147483647 w 365"/>
                <a:gd name="T1" fmla="*/ 2147483647 h 475"/>
                <a:gd name="T2" fmla="*/ 2147483647 w 365"/>
                <a:gd name="T3" fmla="*/ 2147483647 h 475"/>
                <a:gd name="T4" fmla="*/ 2147483647 w 365"/>
                <a:gd name="T5" fmla="*/ 2147483647 h 475"/>
                <a:gd name="T6" fmla="*/ 2147483647 w 365"/>
                <a:gd name="T7" fmla="*/ 2147483647 h 475"/>
                <a:gd name="T8" fmla="*/ 2147483647 w 365"/>
                <a:gd name="T9" fmla="*/ 2147483647 h 475"/>
                <a:gd name="T10" fmla="*/ 2147483647 w 365"/>
                <a:gd name="T11" fmla="*/ 2147483647 h 475"/>
                <a:gd name="T12" fmla="*/ 2147483647 w 365"/>
                <a:gd name="T13" fmla="*/ 2147483647 h 475"/>
                <a:gd name="T14" fmla="*/ 2147483647 w 365"/>
                <a:gd name="T15" fmla="*/ 0 h 475"/>
                <a:gd name="T16" fmla="*/ 0 w 365"/>
                <a:gd name="T17" fmla="*/ 2147483647 h 475"/>
                <a:gd name="T18" fmla="*/ 2147483647 w 365"/>
                <a:gd name="T19" fmla="*/ 2147483647 h 475"/>
                <a:gd name="T20" fmla="*/ 2147483647 w 365"/>
                <a:gd name="T21" fmla="*/ 2147483647 h 475"/>
                <a:gd name="T22" fmla="*/ 2147483647 w 365"/>
                <a:gd name="T23" fmla="*/ 2147483647 h 475"/>
                <a:gd name="T24" fmla="*/ 2147483647 w 365"/>
                <a:gd name="T25" fmla="*/ 2147483647 h 475"/>
                <a:gd name="T26" fmla="*/ 2147483647 w 365"/>
                <a:gd name="T27" fmla="*/ 2147483647 h 475"/>
                <a:gd name="T28" fmla="*/ 2147483647 w 365"/>
                <a:gd name="T29" fmla="*/ 2147483647 h 475"/>
                <a:gd name="T30" fmla="*/ 2147483647 w 365"/>
                <a:gd name="T31" fmla="*/ 2147483647 h 475"/>
                <a:gd name="T32" fmla="*/ 2147483647 w 365"/>
                <a:gd name="T33" fmla="*/ 2147483647 h 475"/>
                <a:gd name="T34" fmla="*/ 2147483647 w 365"/>
                <a:gd name="T35" fmla="*/ 2147483647 h 475"/>
                <a:gd name="T36" fmla="*/ 2147483647 w 365"/>
                <a:gd name="T37" fmla="*/ 2147483647 h 475"/>
                <a:gd name="T38" fmla="*/ 2147483647 w 365"/>
                <a:gd name="T39" fmla="*/ 2147483647 h 475"/>
                <a:gd name="T40" fmla="*/ 2147483647 w 365"/>
                <a:gd name="T41" fmla="*/ 2147483647 h 475"/>
                <a:gd name="T42" fmla="*/ 2147483647 w 365"/>
                <a:gd name="T43" fmla="*/ 2147483647 h 475"/>
                <a:gd name="T44" fmla="*/ 2147483647 w 365"/>
                <a:gd name="T45" fmla="*/ 2147483647 h 475"/>
                <a:gd name="T46" fmla="*/ 2147483647 w 365"/>
                <a:gd name="T47" fmla="*/ 2147483647 h 475"/>
                <a:gd name="T48" fmla="*/ 2147483647 w 365"/>
                <a:gd name="T49" fmla="*/ 2147483647 h 475"/>
                <a:gd name="T50" fmla="*/ 2147483647 w 365"/>
                <a:gd name="T51" fmla="*/ 2147483647 h 475"/>
                <a:gd name="T52" fmla="*/ 2147483647 w 365"/>
                <a:gd name="T53" fmla="*/ 2147483647 h 475"/>
                <a:gd name="T54" fmla="*/ 2147483647 w 365"/>
                <a:gd name="T55" fmla="*/ 2147483647 h 475"/>
                <a:gd name="T56" fmla="*/ 2147483647 w 365"/>
                <a:gd name="T57" fmla="*/ 2147483647 h 475"/>
                <a:gd name="T58" fmla="*/ 2147483647 w 365"/>
                <a:gd name="T59" fmla="*/ 2147483647 h 475"/>
                <a:gd name="T60" fmla="*/ 2147483647 w 365"/>
                <a:gd name="T61" fmla="*/ 2147483647 h 475"/>
                <a:gd name="T62" fmla="*/ 2147483647 w 365"/>
                <a:gd name="T63" fmla="*/ 2147483647 h 475"/>
                <a:gd name="T64" fmla="*/ 2147483647 w 365"/>
                <a:gd name="T65" fmla="*/ 2147483647 h 475"/>
                <a:gd name="T66" fmla="*/ 2147483647 w 365"/>
                <a:gd name="T67" fmla="*/ 2147483647 h 475"/>
                <a:gd name="T68" fmla="*/ 2147483647 w 365"/>
                <a:gd name="T69" fmla="*/ 2147483647 h 475"/>
                <a:gd name="T70" fmla="*/ 2147483647 w 365"/>
                <a:gd name="T71" fmla="*/ 2147483647 h 475"/>
                <a:gd name="T72" fmla="*/ 2147483647 w 365"/>
                <a:gd name="T73" fmla="*/ 2147483647 h 475"/>
                <a:gd name="T74" fmla="*/ 2147483647 w 365"/>
                <a:gd name="T75" fmla="*/ 2147483647 h 475"/>
                <a:gd name="T76" fmla="*/ 2147483647 w 365"/>
                <a:gd name="T77" fmla="*/ 2147483647 h 475"/>
                <a:gd name="T78" fmla="*/ 2147483647 w 365"/>
                <a:gd name="T79" fmla="*/ 2147483647 h 475"/>
                <a:gd name="T80" fmla="*/ 2147483647 w 365"/>
                <a:gd name="T81" fmla="*/ 2147483647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5"/>
                <a:gd name="T124" fmla="*/ 0 h 475"/>
                <a:gd name="T125" fmla="*/ 365 w 365"/>
                <a:gd name="T126" fmla="*/ 475 h 4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5" h="475">
                  <a:moveTo>
                    <a:pt x="266" y="149"/>
                  </a:moveTo>
                  <a:lnTo>
                    <a:pt x="266" y="149"/>
                  </a:lnTo>
                  <a:lnTo>
                    <a:pt x="255" y="150"/>
                  </a:lnTo>
                  <a:lnTo>
                    <a:pt x="244" y="151"/>
                  </a:lnTo>
                  <a:lnTo>
                    <a:pt x="233" y="153"/>
                  </a:lnTo>
                  <a:lnTo>
                    <a:pt x="224" y="157"/>
                  </a:lnTo>
                  <a:lnTo>
                    <a:pt x="214" y="160"/>
                  </a:lnTo>
                  <a:lnTo>
                    <a:pt x="206" y="164"/>
                  </a:lnTo>
                  <a:lnTo>
                    <a:pt x="197" y="168"/>
                  </a:lnTo>
                  <a:lnTo>
                    <a:pt x="189" y="174"/>
                  </a:lnTo>
                  <a:lnTo>
                    <a:pt x="176" y="184"/>
                  </a:lnTo>
                  <a:lnTo>
                    <a:pt x="164" y="196"/>
                  </a:lnTo>
                  <a:lnTo>
                    <a:pt x="154" y="208"/>
                  </a:lnTo>
                  <a:lnTo>
                    <a:pt x="147" y="220"/>
                  </a:lnTo>
                  <a:lnTo>
                    <a:pt x="147" y="0"/>
                  </a:lnTo>
                  <a:lnTo>
                    <a:pt x="139" y="2"/>
                  </a:lnTo>
                  <a:lnTo>
                    <a:pt x="0" y="19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1" y="45"/>
                  </a:lnTo>
                  <a:lnTo>
                    <a:pt x="32" y="47"/>
                  </a:lnTo>
                  <a:lnTo>
                    <a:pt x="42" y="51"/>
                  </a:lnTo>
                  <a:lnTo>
                    <a:pt x="45" y="53"/>
                  </a:lnTo>
                  <a:lnTo>
                    <a:pt x="48" y="55"/>
                  </a:lnTo>
                  <a:lnTo>
                    <a:pt x="52" y="58"/>
                  </a:lnTo>
                  <a:lnTo>
                    <a:pt x="54" y="62"/>
                  </a:lnTo>
                  <a:lnTo>
                    <a:pt x="57" y="71"/>
                  </a:lnTo>
                  <a:lnTo>
                    <a:pt x="58" y="83"/>
                  </a:lnTo>
                  <a:lnTo>
                    <a:pt x="59" y="98"/>
                  </a:lnTo>
                  <a:lnTo>
                    <a:pt x="59" y="475"/>
                  </a:lnTo>
                  <a:lnTo>
                    <a:pt x="147" y="475"/>
                  </a:lnTo>
                  <a:lnTo>
                    <a:pt x="147" y="313"/>
                  </a:lnTo>
                  <a:lnTo>
                    <a:pt x="147" y="302"/>
                  </a:lnTo>
                  <a:lnTo>
                    <a:pt x="149" y="291"/>
                  </a:lnTo>
                  <a:lnTo>
                    <a:pt x="151" y="281"/>
                  </a:lnTo>
                  <a:lnTo>
                    <a:pt x="154" y="271"/>
                  </a:lnTo>
                  <a:lnTo>
                    <a:pt x="158" y="261"/>
                  </a:lnTo>
                  <a:lnTo>
                    <a:pt x="163" y="253"/>
                  </a:lnTo>
                  <a:lnTo>
                    <a:pt x="168" y="244"/>
                  </a:lnTo>
                  <a:lnTo>
                    <a:pt x="173" y="237"/>
                  </a:lnTo>
                  <a:lnTo>
                    <a:pt x="180" y="230"/>
                  </a:lnTo>
                  <a:lnTo>
                    <a:pt x="186" y="224"/>
                  </a:lnTo>
                  <a:lnTo>
                    <a:pt x="193" y="220"/>
                  </a:lnTo>
                  <a:lnTo>
                    <a:pt x="200" y="214"/>
                  </a:lnTo>
                  <a:lnTo>
                    <a:pt x="208" y="211"/>
                  </a:lnTo>
                  <a:lnTo>
                    <a:pt x="214" y="209"/>
                  </a:lnTo>
                  <a:lnTo>
                    <a:pt x="222" y="207"/>
                  </a:lnTo>
                  <a:lnTo>
                    <a:pt x="229" y="207"/>
                  </a:lnTo>
                  <a:lnTo>
                    <a:pt x="238" y="207"/>
                  </a:lnTo>
                  <a:lnTo>
                    <a:pt x="245" y="208"/>
                  </a:lnTo>
                  <a:lnTo>
                    <a:pt x="251" y="210"/>
                  </a:lnTo>
                  <a:lnTo>
                    <a:pt x="257" y="213"/>
                  </a:lnTo>
                  <a:lnTo>
                    <a:pt x="262" y="216"/>
                  </a:lnTo>
                  <a:lnTo>
                    <a:pt x="265" y="220"/>
                  </a:lnTo>
                  <a:lnTo>
                    <a:pt x="269" y="224"/>
                  </a:lnTo>
                  <a:lnTo>
                    <a:pt x="272" y="229"/>
                  </a:lnTo>
                  <a:lnTo>
                    <a:pt x="275" y="240"/>
                  </a:lnTo>
                  <a:lnTo>
                    <a:pt x="277" y="251"/>
                  </a:lnTo>
                  <a:lnTo>
                    <a:pt x="277" y="264"/>
                  </a:lnTo>
                  <a:lnTo>
                    <a:pt x="277" y="275"/>
                  </a:lnTo>
                  <a:lnTo>
                    <a:pt x="277" y="475"/>
                  </a:lnTo>
                  <a:lnTo>
                    <a:pt x="365" y="475"/>
                  </a:lnTo>
                  <a:lnTo>
                    <a:pt x="365" y="266"/>
                  </a:lnTo>
                  <a:lnTo>
                    <a:pt x="365" y="251"/>
                  </a:lnTo>
                  <a:lnTo>
                    <a:pt x="364" y="232"/>
                  </a:lnTo>
                  <a:lnTo>
                    <a:pt x="363" y="223"/>
                  </a:lnTo>
                  <a:lnTo>
                    <a:pt x="360" y="213"/>
                  </a:lnTo>
                  <a:lnTo>
                    <a:pt x="357" y="204"/>
                  </a:lnTo>
                  <a:lnTo>
                    <a:pt x="353" y="194"/>
                  </a:lnTo>
                  <a:lnTo>
                    <a:pt x="348" y="185"/>
                  </a:lnTo>
                  <a:lnTo>
                    <a:pt x="341" y="177"/>
                  </a:lnTo>
                  <a:lnTo>
                    <a:pt x="333" y="169"/>
                  </a:lnTo>
                  <a:lnTo>
                    <a:pt x="323" y="163"/>
                  </a:lnTo>
                  <a:lnTo>
                    <a:pt x="312" y="158"/>
                  </a:lnTo>
                  <a:lnTo>
                    <a:pt x="300" y="153"/>
                  </a:lnTo>
                  <a:lnTo>
                    <a:pt x="284" y="150"/>
                  </a:lnTo>
                  <a:lnTo>
                    <a:pt x="266" y="149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1" name="Freeform 38"/>
            <p:cNvSpPr>
              <a:spLocks noEditPoints="1"/>
            </p:cNvSpPr>
            <p:nvPr/>
          </p:nvSpPr>
          <p:spPr bwMode="gray">
            <a:xfrm>
              <a:off x="7850214" y="949198"/>
              <a:ext cx="114300" cy="120649"/>
            </a:xfrm>
            <a:custGeom>
              <a:avLst/>
              <a:gdLst>
                <a:gd name="T0" fmla="*/ 2147483647 w 310"/>
                <a:gd name="T1" fmla="*/ 2147483647 h 334"/>
                <a:gd name="T2" fmla="*/ 2147483647 w 310"/>
                <a:gd name="T3" fmla="*/ 2147483647 h 334"/>
                <a:gd name="T4" fmla="*/ 2147483647 w 310"/>
                <a:gd name="T5" fmla="*/ 2147483647 h 334"/>
                <a:gd name="T6" fmla="*/ 2147483647 w 310"/>
                <a:gd name="T7" fmla="*/ 2147483647 h 334"/>
                <a:gd name="T8" fmla="*/ 2147483647 w 310"/>
                <a:gd name="T9" fmla="*/ 2147483647 h 334"/>
                <a:gd name="T10" fmla="*/ 2147483647 w 310"/>
                <a:gd name="T11" fmla="*/ 2147483647 h 334"/>
                <a:gd name="T12" fmla="*/ 2147483647 w 310"/>
                <a:gd name="T13" fmla="*/ 2147483647 h 334"/>
                <a:gd name="T14" fmla="*/ 2147483647 w 310"/>
                <a:gd name="T15" fmla="*/ 2147483647 h 334"/>
                <a:gd name="T16" fmla="*/ 2147483647 w 310"/>
                <a:gd name="T17" fmla="*/ 2147483647 h 334"/>
                <a:gd name="T18" fmla="*/ 2147483647 w 310"/>
                <a:gd name="T19" fmla="*/ 2147483647 h 334"/>
                <a:gd name="T20" fmla="*/ 2147483647 w 310"/>
                <a:gd name="T21" fmla="*/ 2147483647 h 334"/>
                <a:gd name="T22" fmla="*/ 2147483647 w 310"/>
                <a:gd name="T23" fmla="*/ 2147483647 h 334"/>
                <a:gd name="T24" fmla="*/ 2147483647 w 310"/>
                <a:gd name="T25" fmla="*/ 2147483647 h 334"/>
                <a:gd name="T26" fmla="*/ 2147483647 w 310"/>
                <a:gd name="T27" fmla="*/ 2147483647 h 334"/>
                <a:gd name="T28" fmla="*/ 2147483647 w 310"/>
                <a:gd name="T29" fmla="*/ 2147483647 h 334"/>
                <a:gd name="T30" fmla="*/ 2147483647 w 310"/>
                <a:gd name="T31" fmla="*/ 2147483647 h 334"/>
                <a:gd name="T32" fmla="*/ 2147483647 w 310"/>
                <a:gd name="T33" fmla="*/ 2147483647 h 334"/>
                <a:gd name="T34" fmla="*/ 2147483647 w 310"/>
                <a:gd name="T35" fmla="*/ 2147483647 h 334"/>
                <a:gd name="T36" fmla="*/ 2147483647 w 310"/>
                <a:gd name="T37" fmla="*/ 2147483647 h 334"/>
                <a:gd name="T38" fmla="*/ 2147483647 w 310"/>
                <a:gd name="T39" fmla="*/ 2147483647 h 334"/>
                <a:gd name="T40" fmla="*/ 2147483647 w 310"/>
                <a:gd name="T41" fmla="*/ 2147483647 h 334"/>
                <a:gd name="T42" fmla="*/ 2147483647 w 310"/>
                <a:gd name="T43" fmla="*/ 2147483647 h 334"/>
                <a:gd name="T44" fmla="*/ 2147483647 w 310"/>
                <a:gd name="T45" fmla="*/ 2147483647 h 334"/>
                <a:gd name="T46" fmla="*/ 2147483647 w 310"/>
                <a:gd name="T47" fmla="*/ 0 h 334"/>
                <a:gd name="T48" fmla="*/ 2147483647 w 310"/>
                <a:gd name="T49" fmla="*/ 2147483647 h 334"/>
                <a:gd name="T50" fmla="*/ 2147483647 w 310"/>
                <a:gd name="T51" fmla="*/ 2147483647 h 334"/>
                <a:gd name="T52" fmla="*/ 2147483647 w 310"/>
                <a:gd name="T53" fmla="*/ 2147483647 h 334"/>
                <a:gd name="T54" fmla="*/ 2147483647 w 310"/>
                <a:gd name="T55" fmla="*/ 2147483647 h 334"/>
                <a:gd name="T56" fmla="*/ 2147483647 w 310"/>
                <a:gd name="T57" fmla="*/ 2147483647 h 334"/>
                <a:gd name="T58" fmla="*/ 2147483647 w 310"/>
                <a:gd name="T59" fmla="*/ 2147483647 h 334"/>
                <a:gd name="T60" fmla="*/ 2147483647 w 310"/>
                <a:gd name="T61" fmla="*/ 2147483647 h 334"/>
                <a:gd name="T62" fmla="*/ 0 w 310"/>
                <a:gd name="T63" fmla="*/ 2147483647 h 334"/>
                <a:gd name="T64" fmla="*/ 2147483647 w 310"/>
                <a:gd name="T65" fmla="*/ 2147483647 h 334"/>
                <a:gd name="T66" fmla="*/ 2147483647 w 310"/>
                <a:gd name="T67" fmla="*/ 2147483647 h 334"/>
                <a:gd name="T68" fmla="*/ 2147483647 w 310"/>
                <a:gd name="T69" fmla="*/ 2147483647 h 334"/>
                <a:gd name="T70" fmla="*/ 2147483647 w 310"/>
                <a:gd name="T71" fmla="*/ 2147483647 h 334"/>
                <a:gd name="T72" fmla="*/ 2147483647 w 310"/>
                <a:gd name="T73" fmla="*/ 2147483647 h 334"/>
                <a:gd name="T74" fmla="*/ 2147483647 w 310"/>
                <a:gd name="T75" fmla="*/ 2147483647 h 334"/>
                <a:gd name="T76" fmla="*/ 2147483647 w 310"/>
                <a:gd name="T77" fmla="*/ 2147483647 h 334"/>
                <a:gd name="T78" fmla="*/ 2147483647 w 310"/>
                <a:gd name="T79" fmla="*/ 2147483647 h 334"/>
                <a:gd name="T80" fmla="*/ 2147483647 w 310"/>
                <a:gd name="T81" fmla="*/ 2147483647 h 334"/>
                <a:gd name="T82" fmla="*/ 2147483647 w 310"/>
                <a:gd name="T83" fmla="*/ 2147483647 h 334"/>
                <a:gd name="T84" fmla="*/ 2147483647 w 310"/>
                <a:gd name="T85" fmla="*/ 2147483647 h 334"/>
                <a:gd name="T86" fmla="*/ 2147483647 w 310"/>
                <a:gd name="T87" fmla="*/ 2147483647 h 334"/>
                <a:gd name="T88" fmla="*/ 2147483647 w 310"/>
                <a:gd name="T89" fmla="*/ 2147483647 h 334"/>
                <a:gd name="T90" fmla="*/ 2147483647 w 310"/>
                <a:gd name="T91" fmla="*/ 2147483647 h 334"/>
                <a:gd name="T92" fmla="*/ 2147483647 w 310"/>
                <a:gd name="T93" fmla="*/ 2147483647 h 334"/>
                <a:gd name="T94" fmla="*/ 2147483647 w 310"/>
                <a:gd name="T95" fmla="*/ 2147483647 h 334"/>
                <a:gd name="T96" fmla="*/ 2147483647 w 310"/>
                <a:gd name="T97" fmla="*/ 2147483647 h 334"/>
                <a:gd name="T98" fmla="*/ 2147483647 w 310"/>
                <a:gd name="T99" fmla="*/ 2147483647 h 334"/>
                <a:gd name="T100" fmla="*/ 2147483647 w 310"/>
                <a:gd name="T101" fmla="*/ 2147483647 h 334"/>
                <a:gd name="T102" fmla="*/ 2147483647 w 310"/>
                <a:gd name="T103" fmla="*/ 2147483647 h 334"/>
                <a:gd name="T104" fmla="*/ 2147483647 w 310"/>
                <a:gd name="T105" fmla="*/ 2147483647 h 334"/>
                <a:gd name="T106" fmla="*/ 2147483647 w 310"/>
                <a:gd name="T107" fmla="*/ 2147483647 h 334"/>
                <a:gd name="T108" fmla="*/ 2147483647 w 310"/>
                <a:gd name="T109" fmla="*/ 2147483647 h 334"/>
                <a:gd name="T110" fmla="*/ 2147483647 w 310"/>
                <a:gd name="T111" fmla="*/ 2147483647 h 334"/>
                <a:gd name="T112" fmla="*/ 2147483647 w 310"/>
                <a:gd name="T113" fmla="*/ 2147483647 h 334"/>
                <a:gd name="T114" fmla="*/ 2147483647 w 310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334"/>
                <a:gd name="T176" fmla="*/ 310 w 310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5" y="51"/>
                  </a:lnTo>
                  <a:lnTo>
                    <a:pt x="209" y="56"/>
                  </a:lnTo>
                  <a:lnTo>
                    <a:pt x="215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1" y="100"/>
                  </a:lnTo>
                  <a:lnTo>
                    <a:pt x="96" y="100"/>
                  </a:lnTo>
                  <a:lnTo>
                    <a:pt x="97" y="91"/>
                  </a:lnTo>
                  <a:lnTo>
                    <a:pt x="101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6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3" y="35"/>
                  </a:lnTo>
                  <a:lnTo>
                    <a:pt x="162" y="35"/>
                  </a:lnTo>
                  <a:close/>
                  <a:moveTo>
                    <a:pt x="310" y="133"/>
                  </a:moveTo>
                  <a:lnTo>
                    <a:pt x="310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0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7" y="104"/>
                  </a:lnTo>
                  <a:lnTo>
                    <a:pt x="3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0" y="247"/>
                  </a:lnTo>
                  <a:lnTo>
                    <a:pt x="29" y="261"/>
                  </a:lnTo>
                  <a:lnTo>
                    <a:pt x="40" y="275"/>
                  </a:lnTo>
                  <a:lnTo>
                    <a:pt x="51" y="287"/>
                  </a:lnTo>
                  <a:lnTo>
                    <a:pt x="64" y="297"/>
                  </a:lnTo>
                  <a:lnTo>
                    <a:pt x="78" y="307"/>
                  </a:lnTo>
                  <a:lnTo>
                    <a:pt x="94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9" y="331"/>
                  </a:lnTo>
                  <a:lnTo>
                    <a:pt x="169" y="333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4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7" y="285"/>
                  </a:lnTo>
                  <a:lnTo>
                    <a:pt x="226" y="286"/>
                  </a:lnTo>
                  <a:lnTo>
                    <a:pt x="210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7" y="273"/>
                  </a:lnTo>
                  <a:lnTo>
                    <a:pt x="155" y="265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20" y="228"/>
                  </a:lnTo>
                  <a:lnTo>
                    <a:pt x="113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10" y="139"/>
                  </a:lnTo>
                  <a:lnTo>
                    <a:pt x="310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2" name="Freeform 41"/>
            <p:cNvSpPr>
              <a:spLocks/>
            </p:cNvSpPr>
            <p:nvPr/>
          </p:nvSpPr>
          <p:spPr bwMode="gray">
            <a:xfrm>
              <a:off x="7583511" y="915860"/>
              <a:ext cx="88900" cy="153986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59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79" y="426"/>
                  </a:lnTo>
                  <a:lnTo>
                    <a:pt x="191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5" y="420"/>
                  </a:lnTo>
                  <a:lnTo>
                    <a:pt x="235" y="381"/>
                  </a:lnTo>
                  <a:lnTo>
                    <a:pt x="228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gray">
            <a:xfrm>
              <a:off x="8045471" y="901573"/>
              <a:ext cx="192088" cy="166686"/>
            </a:xfrm>
            <a:custGeom>
              <a:avLst/>
              <a:gdLst>
                <a:gd name="T0" fmla="*/ 2147483647 w 525"/>
                <a:gd name="T1" fmla="*/ 0 h 455"/>
                <a:gd name="T2" fmla="*/ 2147483647 w 525"/>
                <a:gd name="T3" fmla="*/ 0 h 455"/>
                <a:gd name="T4" fmla="*/ 2147483647 w 525"/>
                <a:gd name="T5" fmla="*/ 0 h 455"/>
                <a:gd name="T6" fmla="*/ 2147483647 w 525"/>
                <a:gd name="T7" fmla="*/ 2147483647 h 455"/>
                <a:gd name="T8" fmla="*/ 2147483647 w 525"/>
                <a:gd name="T9" fmla="*/ 2147483647 h 455"/>
                <a:gd name="T10" fmla="*/ 2147483647 w 525"/>
                <a:gd name="T11" fmla="*/ 0 h 455"/>
                <a:gd name="T12" fmla="*/ 0 w 525"/>
                <a:gd name="T13" fmla="*/ 0 h 455"/>
                <a:gd name="T14" fmla="*/ 0 w 525"/>
                <a:gd name="T15" fmla="*/ 2147483647 h 455"/>
                <a:gd name="T16" fmla="*/ 2147483647 w 525"/>
                <a:gd name="T17" fmla="*/ 2147483647 h 455"/>
                <a:gd name="T18" fmla="*/ 2147483647 w 525"/>
                <a:gd name="T19" fmla="*/ 2147483647 h 455"/>
                <a:gd name="T20" fmla="*/ 2147483647 w 525"/>
                <a:gd name="T21" fmla="*/ 2147483647 h 455"/>
                <a:gd name="T22" fmla="*/ 2147483647 w 525"/>
                <a:gd name="T23" fmla="*/ 2147483647 h 455"/>
                <a:gd name="T24" fmla="*/ 2147483647 w 525"/>
                <a:gd name="T25" fmla="*/ 2147483647 h 455"/>
                <a:gd name="T26" fmla="*/ 2147483647 w 525"/>
                <a:gd name="T27" fmla="*/ 2147483647 h 455"/>
                <a:gd name="T28" fmla="*/ 2147483647 w 525"/>
                <a:gd name="T29" fmla="*/ 2147483647 h 455"/>
                <a:gd name="T30" fmla="*/ 2147483647 w 525"/>
                <a:gd name="T31" fmla="*/ 2147483647 h 455"/>
                <a:gd name="T32" fmla="*/ 2147483647 w 525"/>
                <a:gd name="T33" fmla="*/ 2147483647 h 455"/>
                <a:gd name="T34" fmla="*/ 2147483647 w 525"/>
                <a:gd name="T35" fmla="*/ 2147483647 h 455"/>
                <a:gd name="T36" fmla="*/ 2147483647 w 525"/>
                <a:gd name="T37" fmla="*/ 2147483647 h 455"/>
                <a:gd name="T38" fmla="*/ 2147483647 w 525"/>
                <a:gd name="T39" fmla="*/ 2147483647 h 455"/>
                <a:gd name="T40" fmla="*/ 2147483647 w 525"/>
                <a:gd name="T41" fmla="*/ 2147483647 h 455"/>
                <a:gd name="T42" fmla="*/ 2147483647 w 525"/>
                <a:gd name="T43" fmla="*/ 2147483647 h 455"/>
                <a:gd name="T44" fmla="*/ 2147483647 w 525"/>
                <a:gd name="T45" fmla="*/ 2147483647 h 455"/>
                <a:gd name="T46" fmla="*/ 2147483647 w 525"/>
                <a:gd name="T47" fmla="*/ 2147483647 h 455"/>
                <a:gd name="T48" fmla="*/ 2147483647 w 525"/>
                <a:gd name="T49" fmla="*/ 2147483647 h 455"/>
                <a:gd name="T50" fmla="*/ 2147483647 w 525"/>
                <a:gd name="T51" fmla="*/ 2147483647 h 455"/>
                <a:gd name="T52" fmla="*/ 2147483647 w 525"/>
                <a:gd name="T53" fmla="*/ 2147483647 h 455"/>
                <a:gd name="T54" fmla="*/ 2147483647 w 525"/>
                <a:gd name="T55" fmla="*/ 0 h 455"/>
                <a:gd name="T56" fmla="*/ 2147483647 w 525"/>
                <a:gd name="T57" fmla="*/ 0 h 4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5"/>
                <a:gd name="T88" fmla="*/ 0 h 455"/>
                <a:gd name="T89" fmla="*/ 525 w 525"/>
                <a:gd name="T90" fmla="*/ 455 h 4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5" h="455">
                  <a:moveTo>
                    <a:pt x="519" y="0"/>
                  </a:moveTo>
                  <a:lnTo>
                    <a:pt x="431" y="0"/>
                  </a:lnTo>
                  <a:lnTo>
                    <a:pt x="431" y="3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49" y="35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7" y="44"/>
                  </a:lnTo>
                  <a:lnTo>
                    <a:pt x="69" y="47"/>
                  </a:lnTo>
                  <a:lnTo>
                    <a:pt x="71" y="50"/>
                  </a:lnTo>
                  <a:lnTo>
                    <a:pt x="74" y="60"/>
                  </a:lnTo>
                  <a:lnTo>
                    <a:pt x="75" y="72"/>
                  </a:lnTo>
                  <a:lnTo>
                    <a:pt x="75" y="90"/>
                  </a:lnTo>
                  <a:lnTo>
                    <a:pt x="75" y="455"/>
                  </a:lnTo>
                  <a:lnTo>
                    <a:pt x="169" y="455"/>
                  </a:lnTo>
                  <a:lnTo>
                    <a:pt x="169" y="93"/>
                  </a:lnTo>
                  <a:lnTo>
                    <a:pt x="408" y="455"/>
                  </a:lnTo>
                  <a:lnTo>
                    <a:pt x="525" y="455"/>
                  </a:lnTo>
                  <a:lnTo>
                    <a:pt x="525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5" name="Freeform 45"/>
            <p:cNvSpPr>
              <a:spLocks noEditPoints="1"/>
            </p:cNvSpPr>
            <p:nvPr/>
          </p:nvSpPr>
          <p:spPr bwMode="gray">
            <a:xfrm>
              <a:off x="8267732" y="949199"/>
              <a:ext cx="112714" cy="120649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8"/>
                  </a:lnTo>
                  <a:lnTo>
                    <a:pt x="204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9"/>
                  </a:lnTo>
                  <a:lnTo>
                    <a:pt x="221" y="101"/>
                  </a:lnTo>
                  <a:lnTo>
                    <a:pt x="95" y="101"/>
                  </a:lnTo>
                  <a:lnTo>
                    <a:pt x="97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50"/>
                  </a:lnTo>
                  <a:lnTo>
                    <a:pt x="124" y="46"/>
                  </a:lnTo>
                  <a:lnTo>
                    <a:pt x="131" y="43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2" y="36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4"/>
                  </a:lnTo>
                  <a:lnTo>
                    <a:pt x="228" y="9"/>
                  </a:lnTo>
                  <a:lnTo>
                    <a:pt x="213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3" y="11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2"/>
                  </a:lnTo>
                  <a:lnTo>
                    <a:pt x="16" y="75"/>
                  </a:lnTo>
                  <a:lnTo>
                    <a:pt x="11" y="89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8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0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8" y="327"/>
                  </a:lnTo>
                  <a:lnTo>
                    <a:pt x="148" y="331"/>
                  </a:lnTo>
                  <a:lnTo>
                    <a:pt x="169" y="334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1" y="321"/>
                  </a:lnTo>
                  <a:lnTo>
                    <a:pt x="297" y="317"/>
                  </a:lnTo>
                  <a:lnTo>
                    <a:pt x="303" y="314"/>
                  </a:lnTo>
                  <a:lnTo>
                    <a:pt x="303" y="273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6"/>
                  </a:lnTo>
                  <a:lnTo>
                    <a:pt x="226" y="286"/>
                  </a:lnTo>
                  <a:lnTo>
                    <a:pt x="209" y="286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6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2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9"/>
                  </a:lnTo>
                  <a:lnTo>
                    <a:pt x="97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6" name="Freeform 48"/>
            <p:cNvSpPr>
              <a:spLocks/>
            </p:cNvSpPr>
            <p:nvPr/>
          </p:nvSpPr>
          <p:spPr bwMode="gray">
            <a:xfrm>
              <a:off x="8536005" y="915860"/>
              <a:ext cx="88900" cy="153987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60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80" y="426"/>
                  </a:lnTo>
                  <a:lnTo>
                    <a:pt x="192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6" y="420"/>
                  </a:lnTo>
                  <a:lnTo>
                    <a:pt x="236" y="381"/>
                  </a:lnTo>
                  <a:lnTo>
                    <a:pt x="229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7" name="Freeform 50"/>
            <p:cNvSpPr>
              <a:spLocks/>
            </p:cNvSpPr>
            <p:nvPr/>
          </p:nvSpPr>
          <p:spPr bwMode="gray">
            <a:xfrm>
              <a:off x="8383599" y="950784"/>
              <a:ext cx="141287" cy="117475"/>
            </a:xfrm>
            <a:custGeom>
              <a:avLst/>
              <a:gdLst>
                <a:gd name="T0" fmla="*/ 2147483647 w 387"/>
                <a:gd name="T1" fmla="*/ 2147483647 h 319"/>
                <a:gd name="T2" fmla="*/ 2147483647 w 387"/>
                <a:gd name="T3" fmla="*/ 0 h 319"/>
                <a:gd name="T4" fmla="*/ 2147483647 w 387"/>
                <a:gd name="T5" fmla="*/ 0 h 319"/>
                <a:gd name="T6" fmla="*/ 2147483647 w 387"/>
                <a:gd name="T7" fmla="*/ 2147483647 h 319"/>
                <a:gd name="T8" fmla="*/ 2147483647 w 387"/>
                <a:gd name="T9" fmla="*/ 0 h 319"/>
                <a:gd name="T10" fmla="*/ 0 w 387"/>
                <a:gd name="T11" fmla="*/ 0 h 319"/>
                <a:gd name="T12" fmla="*/ 0 w 387"/>
                <a:gd name="T13" fmla="*/ 2147483647 h 319"/>
                <a:gd name="T14" fmla="*/ 2147483647 w 387"/>
                <a:gd name="T15" fmla="*/ 2147483647 h 319"/>
                <a:gd name="T16" fmla="*/ 2147483647 w 387"/>
                <a:gd name="T17" fmla="*/ 2147483647 h 319"/>
                <a:gd name="T18" fmla="*/ 2147483647 w 387"/>
                <a:gd name="T19" fmla="*/ 2147483647 h 319"/>
                <a:gd name="T20" fmla="*/ 2147483647 w 387"/>
                <a:gd name="T21" fmla="*/ 2147483647 h 319"/>
                <a:gd name="T22" fmla="*/ 2147483647 w 387"/>
                <a:gd name="T23" fmla="*/ 2147483647 h 319"/>
                <a:gd name="T24" fmla="*/ 2147483647 w 387"/>
                <a:gd name="T25" fmla="*/ 2147483647 h 319"/>
                <a:gd name="T26" fmla="*/ 2147483647 w 387"/>
                <a:gd name="T27" fmla="*/ 2147483647 h 319"/>
                <a:gd name="T28" fmla="*/ 2147483647 w 387"/>
                <a:gd name="T29" fmla="*/ 2147483647 h 319"/>
                <a:gd name="T30" fmla="*/ 2147483647 w 387"/>
                <a:gd name="T31" fmla="*/ 2147483647 h 319"/>
                <a:gd name="T32" fmla="*/ 2147483647 w 387"/>
                <a:gd name="T33" fmla="*/ 2147483647 h 319"/>
                <a:gd name="T34" fmla="*/ 2147483647 w 387"/>
                <a:gd name="T35" fmla="*/ 2147483647 h 319"/>
                <a:gd name="T36" fmla="*/ 2147483647 w 387"/>
                <a:gd name="T37" fmla="*/ 2147483647 h 319"/>
                <a:gd name="T38" fmla="*/ 2147483647 w 387"/>
                <a:gd name="T39" fmla="*/ 2147483647 h 319"/>
                <a:gd name="T40" fmla="*/ 2147483647 w 387"/>
                <a:gd name="T41" fmla="*/ 2147483647 h 319"/>
                <a:gd name="T42" fmla="*/ 2147483647 w 387"/>
                <a:gd name="T43" fmla="*/ 2147483647 h 319"/>
                <a:gd name="T44" fmla="*/ 2147483647 w 387"/>
                <a:gd name="T45" fmla="*/ 2147483647 h 319"/>
                <a:gd name="T46" fmla="*/ 2147483647 w 387"/>
                <a:gd name="T47" fmla="*/ 2147483647 h 319"/>
                <a:gd name="T48" fmla="*/ 2147483647 w 387"/>
                <a:gd name="T49" fmla="*/ 2147483647 h 3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7"/>
                <a:gd name="T76" fmla="*/ 0 h 319"/>
                <a:gd name="T77" fmla="*/ 387 w 387"/>
                <a:gd name="T78" fmla="*/ 319 h 3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7" h="319">
                  <a:moveTo>
                    <a:pt x="297" y="104"/>
                  </a:moveTo>
                  <a:lnTo>
                    <a:pt x="387" y="0"/>
                  </a:lnTo>
                  <a:lnTo>
                    <a:pt x="295" y="0"/>
                  </a:lnTo>
                  <a:lnTo>
                    <a:pt x="209" y="98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21" y="27"/>
                  </a:lnTo>
                  <a:lnTo>
                    <a:pt x="34" y="30"/>
                  </a:lnTo>
                  <a:lnTo>
                    <a:pt x="45" y="33"/>
                  </a:lnTo>
                  <a:lnTo>
                    <a:pt x="54" y="37"/>
                  </a:lnTo>
                  <a:lnTo>
                    <a:pt x="63" y="43"/>
                  </a:lnTo>
                  <a:lnTo>
                    <a:pt x="70" y="51"/>
                  </a:lnTo>
                  <a:lnTo>
                    <a:pt x="80" y="62"/>
                  </a:lnTo>
                  <a:lnTo>
                    <a:pt x="89" y="73"/>
                  </a:lnTo>
                  <a:lnTo>
                    <a:pt x="144" y="147"/>
                  </a:lnTo>
                  <a:lnTo>
                    <a:pt x="54" y="251"/>
                  </a:lnTo>
                  <a:lnTo>
                    <a:pt x="147" y="251"/>
                  </a:lnTo>
                  <a:lnTo>
                    <a:pt x="188" y="204"/>
                  </a:lnTo>
                  <a:lnTo>
                    <a:pt x="273" y="319"/>
                  </a:lnTo>
                  <a:lnTo>
                    <a:pt x="377" y="319"/>
                  </a:lnTo>
                  <a:lnTo>
                    <a:pt x="213" y="104"/>
                  </a:lnTo>
                  <a:lnTo>
                    <a:pt x="297" y="10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8" name="Freeform 52"/>
            <p:cNvSpPr>
              <a:spLocks/>
            </p:cNvSpPr>
            <p:nvPr/>
          </p:nvSpPr>
          <p:spPr bwMode="gray">
            <a:xfrm>
              <a:off x="8521700" y="868241"/>
              <a:ext cx="76200" cy="47625"/>
            </a:xfrm>
            <a:custGeom>
              <a:avLst/>
              <a:gdLst>
                <a:gd name="T0" fmla="*/ 2147483647 w 205"/>
                <a:gd name="T1" fmla="*/ 2147483647 h 129"/>
                <a:gd name="T2" fmla="*/ 0 w 205"/>
                <a:gd name="T3" fmla="*/ 2147483647 h 129"/>
                <a:gd name="T4" fmla="*/ 2147483647 w 205"/>
                <a:gd name="T5" fmla="*/ 0 h 129"/>
                <a:gd name="T6" fmla="*/ 2147483647 w 205"/>
                <a:gd name="T7" fmla="*/ 0 h 129"/>
                <a:gd name="T8" fmla="*/ 2147483647 w 205"/>
                <a:gd name="T9" fmla="*/ 2147483647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29"/>
                <a:gd name="T17" fmla="*/ 205 w 205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29">
                  <a:moveTo>
                    <a:pt x="93" y="129"/>
                  </a:moveTo>
                  <a:lnTo>
                    <a:pt x="0" y="129"/>
                  </a:lnTo>
                  <a:lnTo>
                    <a:pt x="112" y="0"/>
                  </a:lnTo>
                  <a:lnTo>
                    <a:pt x="205" y="0"/>
                  </a:lnTo>
                  <a:lnTo>
                    <a:pt x="93" y="129"/>
                  </a:lnTo>
                  <a:close/>
                </a:path>
              </a:pathLst>
            </a:custGeom>
            <a:solidFill>
              <a:srgbClr val="FD001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</p:grpSp>
      <p:pic>
        <p:nvPicPr>
          <p:cNvPr id="42" name="図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70" y="6507557"/>
            <a:ext cx="1821806" cy="259200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143" y="6021607"/>
            <a:ext cx="1509016" cy="2933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 frame -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21142" y="274894"/>
            <a:ext cx="2234907" cy="424732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altLang="ja-JP" sz="2400" b="1" smtClean="0">
                <a:ea typeface="ＭＳ Ｐゴシック" pitchFamily="50" charset="-128"/>
                <a:cs typeface="Arial" charset="0"/>
              </a:defRPr>
            </a:lvl1pPr>
          </a:lstStyle>
          <a:p>
            <a:r>
              <a:rPr lang="en-US" altLang="ja-JP">
                <a:latin typeface="+mj-lt"/>
                <a:ea typeface="ＭＳ Ｐゴシック" pitchFamily="50" charset="-128"/>
                <a:cs typeface="Arial" charset="0"/>
              </a:rPr>
              <a:t>Contents Title</a:t>
            </a:r>
            <a:endParaRPr lang="ja-JP" altLang="en-US" dirty="0"/>
          </a:p>
        </p:txBody>
      </p:sp>
      <p:sp>
        <p:nvSpPr>
          <p:cNvPr id="34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8604250" y="6545263"/>
            <a:ext cx="488950" cy="3048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1A96B4-4DDF-4663-B5C8-63D0F156675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60" name="グループ化 59"/>
          <p:cNvGrpSpPr/>
          <p:nvPr/>
        </p:nvGrpSpPr>
        <p:grpSpPr>
          <a:xfrm>
            <a:off x="-4" y="739775"/>
            <a:ext cx="9144005" cy="74485"/>
            <a:chOff x="-4" y="739775"/>
            <a:chExt cx="9144005" cy="74485"/>
          </a:xfrm>
        </p:grpSpPr>
        <p:sp>
          <p:nvSpPr>
            <p:cNvPr id="61" name="正方形/長方形 11"/>
            <p:cNvSpPr>
              <a:spLocks noChangeArrowheads="1"/>
            </p:cNvSpPr>
            <p:nvPr userDrawn="1"/>
          </p:nvSpPr>
          <p:spPr bwMode="auto">
            <a:xfrm>
              <a:off x="1" y="739775"/>
              <a:ext cx="9144000" cy="74485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  <p:grpSp>
          <p:nvGrpSpPr>
            <p:cNvPr id="62" name="グループ化 62"/>
            <p:cNvGrpSpPr/>
            <p:nvPr userDrawn="1"/>
          </p:nvGrpSpPr>
          <p:grpSpPr>
            <a:xfrm>
              <a:off x="-4" y="739775"/>
              <a:ext cx="1481336" cy="74485"/>
              <a:chOff x="312738" y="2747963"/>
              <a:chExt cx="1970087" cy="109537"/>
            </a:xfrm>
          </p:grpSpPr>
          <p:sp>
            <p:nvSpPr>
              <p:cNvPr id="63" name="正方形/長方形 62"/>
              <p:cNvSpPr/>
              <p:nvPr/>
            </p:nvSpPr>
            <p:spPr bwMode="auto">
              <a:xfrm>
                <a:off x="312738" y="2747963"/>
                <a:ext cx="1970087" cy="109537"/>
              </a:xfrm>
              <a:prstGeom prst="rect">
                <a:avLst/>
              </a:prstGeom>
              <a:solidFill>
                <a:srgbClr val="FD001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正方形/長方形 63"/>
              <p:cNvSpPr/>
              <p:nvPr/>
            </p:nvSpPr>
            <p:spPr bwMode="auto">
              <a:xfrm>
                <a:off x="312738" y="2747963"/>
                <a:ext cx="985837" cy="109537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68" name="グループ化 72"/>
          <p:cNvGrpSpPr>
            <a:grpSpLocks/>
          </p:cNvGrpSpPr>
          <p:nvPr/>
        </p:nvGrpSpPr>
        <p:grpSpPr bwMode="gray">
          <a:xfrm>
            <a:off x="3016250" y="107950"/>
            <a:ext cx="3111500" cy="215900"/>
            <a:chOff x="2940050" y="107923"/>
            <a:chExt cx="3111581" cy="215900"/>
          </a:xfrm>
        </p:grpSpPr>
        <p:sp>
          <p:nvSpPr>
            <p:cNvPr id="69" name="円/楕円 68"/>
            <p:cNvSpPr>
              <a:spLocks/>
            </p:cNvSpPr>
            <p:nvPr/>
          </p:nvSpPr>
          <p:spPr bwMode="gray">
            <a:xfrm>
              <a:off x="2940050" y="107923"/>
              <a:ext cx="217494" cy="215900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0" name="円/楕円 69"/>
            <p:cNvSpPr>
              <a:spLocks/>
            </p:cNvSpPr>
            <p:nvPr/>
          </p:nvSpPr>
          <p:spPr bwMode="gray">
            <a:xfrm>
              <a:off x="5835725" y="107923"/>
              <a:ext cx="215906" cy="215900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8" name="Rectangle 10"/>
          <p:cNvSpPr>
            <a:spLocks noChangeArrowheads="1"/>
          </p:cNvSpPr>
          <p:nvPr/>
        </p:nvSpPr>
        <p:spPr bwMode="gray">
          <a:xfrm>
            <a:off x="198438" y="1012825"/>
            <a:ext cx="8747125" cy="5365115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9" name="グループ化 18"/>
          <p:cNvGrpSpPr/>
          <p:nvPr/>
        </p:nvGrpSpPr>
        <p:grpSpPr bwMode="gray">
          <a:xfrm>
            <a:off x="7625254" y="202284"/>
            <a:ext cx="1344915" cy="386569"/>
            <a:chOff x="6642100" y="547566"/>
            <a:chExt cx="1982788" cy="569913"/>
          </a:xfrm>
        </p:grpSpPr>
        <p:sp>
          <p:nvSpPr>
            <p:cNvPr id="20" name="Freeform 5"/>
            <p:cNvSpPr>
              <a:spLocks/>
            </p:cNvSpPr>
            <p:nvPr/>
          </p:nvSpPr>
          <p:spPr bwMode="gray">
            <a:xfrm>
              <a:off x="8099425" y="555504"/>
              <a:ext cx="285750" cy="268287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2147483647 w 781"/>
                <a:gd name="T47" fmla="*/ 2147483647 h 734"/>
                <a:gd name="T48" fmla="*/ 2147483647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4" y="0"/>
                  </a:moveTo>
                  <a:lnTo>
                    <a:pt x="194" y="0"/>
                  </a:lnTo>
                  <a:lnTo>
                    <a:pt x="194" y="293"/>
                  </a:lnTo>
                  <a:lnTo>
                    <a:pt x="586" y="293"/>
                  </a:lnTo>
                  <a:lnTo>
                    <a:pt x="586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6" y="734"/>
                  </a:lnTo>
                  <a:lnTo>
                    <a:pt x="586" y="411"/>
                  </a:lnTo>
                  <a:lnTo>
                    <a:pt x="526" y="411"/>
                  </a:lnTo>
                  <a:lnTo>
                    <a:pt x="390" y="411"/>
                  </a:lnTo>
                  <a:lnTo>
                    <a:pt x="194" y="411"/>
                  </a:lnTo>
                  <a:lnTo>
                    <a:pt x="194" y="734"/>
                  </a:lnTo>
                  <a:lnTo>
                    <a:pt x="0" y="734"/>
                  </a:lnTo>
                  <a:lnTo>
                    <a:pt x="1" y="367"/>
                  </a:lnTo>
                  <a:lnTo>
                    <a:pt x="1" y="115"/>
                  </a:lnTo>
                  <a:lnTo>
                    <a:pt x="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gray">
            <a:xfrm>
              <a:off x="7207250" y="555504"/>
              <a:ext cx="288925" cy="268287"/>
            </a:xfrm>
            <a:custGeom>
              <a:avLst/>
              <a:gdLst>
                <a:gd name="T0" fmla="*/ 2147483647 w 788"/>
                <a:gd name="T1" fmla="*/ 0 h 734"/>
                <a:gd name="T2" fmla="*/ 2147483647 w 788"/>
                <a:gd name="T3" fmla="*/ 0 h 734"/>
                <a:gd name="T4" fmla="*/ 2147483647 w 788"/>
                <a:gd name="T5" fmla="*/ 2147483647 h 734"/>
                <a:gd name="T6" fmla="*/ 2147483647 w 788"/>
                <a:gd name="T7" fmla="*/ 2147483647 h 734"/>
                <a:gd name="T8" fmla="*/ 2147483647 w 788"/>
                <a:gd name="T9" fmla="*/ 2147483647 h 734"/>
                <a:gd name="T10" fmla="*/ 2147483647 w 788"/>
                <a:gd name="T11" fmla="*/ 2147483647 h 734"/>
                <a:gd name="T12" fmla="*/ 2147483647 w 788"/>
                <a:gd name="T13" fmla="*/ 2147483647 h 734"/>
                <a:gd name="T14" fmla="*/ 0 w 788"/>
                <a:gd name="T15" fmla="*/ 2147483647 h 734"/>
                <a:gd name="T16" fmla="*/ 0 w 788"/>
                <a:gd name="T17" fmla="*/ 2147483647 h 734"/>
                <a:gd name="T18" fmla="*/ 0 w 788"/>
                <a:gd name="T19" fmla="*/ 0 h 734"/>
                <a:gd name="T20" fmla="*/ 0 w 788"/>
                <a:gd name="T21" fmla="*/ 0 h 734"/>
                <a:gd name="T22" fmla="*/ 2147483647 w 78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8"/>
                <a:gd name="T37" fmla="*/ 0 h 734"/>
                <a:gd name="T38" fmla="*/ 788 w 788"/>
                <a:gd name="T39" fmla="*/ 734 h 7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8" h="734">
                  <a:moveTo>
                    <a:pt x="788" y="0"/>
                  </a:moveTo>
                  <a:lnTo>
                    <a:pt x="788" y="0"/>
                  </a:lnTo>
                  <a:lnTo>
                    <a:pt x="788" y="124"/>
                  </a:lnTo>
                  <a:lnTo>
                    <a:pt x="491" y="124"/>
                  </a:lnTo>
                  <a:lnTo>
                    <a:pt x="491" y="734"/>
                  </a:lnTo>
                  <a:lnTo>
                    <a:pt x="297" y="734"/>
                  </a:lnTo>
                  <a:lnTo>
                    <a:pt x="297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gray">
            <a:xfrm>
              <a:off x="7434263" y="555504"/>
              <a:ext cx="338137" cy="268287"/>
            </a:xfrm>
            <a:custGeom>
              <a:avLst/>
              <a:gdLst>
                <a:gd name="T0" fmla="*/ 2147483647 w 924"/>
                <a:gd name="T1" fmla="*/ 2147483647 h 734"/>
                <a:gd name="T2" fmla="*/ 2147483647 w 924"/>
                <a:gd name="T3" fmla="*/ 2147483647 h 734"/>
                <a:gd name="T4" fmla="*/ 2147483647 w 924"/>
                <a:gd name="T5" fmla="*/ 2147483647 h 734"/>
                <a:gd name="T6" fmla="*/ 2147483647 w 924"/>
                <a:gd name="T7" fmla="*/ 2147483647 h 734"/>
                <a:gd name="T8" fmla="*/ 2147483647 w 924"/>
                <a:gd name="T9" fmla="*/ 2147483647 h 734"/>
                <a:gd name="T10" fmla="*/ 2147483647 w 924"/>
                <a:gd name="T11" fmla="*/ 2147483647 h 734"/>
                <a:gd name="T12" fmla="*/ 2147483647 w 924"/>
                <a:gd name="T13" fmla="*/ 2147483647 h 734"/>
                <a:gd name="T14" fmla="*/ 2147483647 w 924"/>
                <a:gd name="T15" fmla="*/ 2147483647 h 734"/>
                <a:gd name="T16" fmla="*/ 2147483647 w 924"/>
                <a:gd name="T17" fmla="*/ 2147483647 h 734"/>
                <a:gd name="T18" fmla="*/ 2147483647 w 924"/>
                <a:gd name="T19" fmla="*/ 2147483647 h 734"/>
                <a:gd name="T20" fmla="*/ 2147483647 w 924"/>
                <a:gd name="T21" fmla="*/ 2147483647 h 734"/>
                <a:gd name="T22" fmla="*/ 2147483647 w 924"/>
                <a:gd name="T23" fmla="*/ 2147483647 h 734"/>
                <a:gd name="T24" fmla="*/ 2147483647 w 924"/>
                <a:gd name="T25" fmla="*/ 2147483647 h 734"/>
                <a:gd name="T26" fmla="*/ 2147483647 w 924"/>
                <a:gd name="T27" fmla="*/ 2147483647 h 734"/>
                <a:gd name="T28" fmla="*/ 2147483647 w 924"/>
                <a:gd name="T29" fmla="*/ 2147483647 h 734"/>
                <a:gd name="T30" fmla="*/ 0 w 924"/>
                <a:gd name="T31" fmla="*/ 2147483647 h 734"/>
                <a:gd name="T32" fmla="*/ 2147483647 w 924"/>
                <a:gd name="T33" fmla="*/ 0 h 734"/>
                <a:gd name="T34" fmla="*/ 2147483647 w 924"/>
                <a:gd name="T35" fmla="*/ 0 h 734"/>
                <a:gd name="T36" fmla="*/ 2147483647 w 924"/>
                <a:gd name="T37" fmla="*/ 0 h 734"/>
                <a:gd name="T38" fmla="*/ 2147483647 w 924"/>
                <a:gd name="T39" fmla="*/ 0 h 734"/>
                <a:gd name="T40" fmla="*/ 2147483647 w 924"/>
                <a:gd name="T41" fmla="*/ 2147483647 h 7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4"/>
                <a:gd name="T64" fmla="*/ 0 h 734"/>
                <a:gd name="T65" fmla="*/ 924 w 924"/>
                <a:gd name="T66" fmla="*/ 734 h 7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4" h="734">
                  <a:moveTo>
                    <a:pt x="463" y="124"/>
                  </a:moveTo>
                  <a:lnTo>
                    <a:pt x="327" y="459"/>
                  </a:lnTo>
                  <a:lnTo>
                    <a:pt x="597" y="459"/>
                  </a:lnTo>
                  <a:lnTo>
                    <a:pt x="463" y="124"/>
                  </a:lnTo>
                  <a:close/>
                  <a:moveTo>
                    <a:pt x="924" y="734"/>
                  </a:moveTo>
                  <a:lnTo>
                    <a:pt x="924" y="734"/>
                  </a:lnTo>
                  <a:lnTo>
                    <a:pt x="708" y="734"/>
                  </a:lnTo>
                  <a:lnTo>
                    <a:pt x="644" y="576"/>
                  </a:lnTo>
                  <a:lnTo>
                    <a:pt x="280" y="576"/>
                  </a:lnTo>
                  <a:lnTo>
                    <a:pt x="249" y="655"/>
                  </a:lnTo>
                  <a:lnTo>
                    <a:pt x="228" y="709"/>
                  </a:lnTo>
                  <a:lnTo>
                    <a:pt x="217" y="734"/>
                  </a:lnTo>
                  <a:lnTo>
                    <a:pt x="0" y="734"/>
                  </a:lnTo>
                  <a:lnTo>
                    <a:pt x="343" y="0"/>
                  </a:lnTo>
                  <a:lnTo>
                    <a:pt x="463" y="0"/>
                  </a:lnTo>
                  <a:lnTo>
                    <a:pt x="581" y="0"/>
                  </a:lnTo>
                  <a:lnTo>
                    <a:pt x="924" y="73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gray">
            <a:xfrm>
              <a:off x="8440738" y="555504"/>
              <a:ext cx="71437" cy="268287"/>
            </a:xfrm>
            <a:prstGeom prst="rect">
              <a:avLst/>
            </a:pr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gray">
            <a:xfrm>
              <a:off x="6769100" y="555504"/>
              <a:ext cx="285750" cy="268287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0 w 781"/>
                <a:gd name="T47" fmla="*/ 2147483647 h 734"/>
                <a:gd name="T48" fmla="*/ 0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5" y="0"/>
                  </a:moveTo>
                  <a:lnTo>
                    <a:pt x="195" y="0"/>
                  </a:lnTo>
                  <a:lnTo>
                    <a:pt x="195" y="293"/>
                  </a:lnTo>
                  <a:lnTo>
                    <a:pt x="587" y="293"/>
                  </a:lnTo>
                  <a:lnTo>
                    <a:pt x="587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7" y="734"/>
                  </a:lnTo>
                  <a:lnTo>
                    <a:pt x="587" y="411"/>
                  </a:lnTo>
                  <a:lnTo>
                    <a:pt x="525" y="411"/>
                  </a:lnTo>
                  <a:lnTo>
                    <a:pt x="390" y="411"/>
                  </a:lnTo>
                  <a:lnTo>
                    <a:pt x="195" y="411"/>
                  </a:lnTo>
                  <a:lnTo>
                    <a:pt x="195" y="734"/>
                  </a:lnTo>
                  <a:lnTo>
                    <a:pt x="0" y="734"/>
                  </a:lnTo>
                  <a:lnTo>
                    <a:pt x="0" y="367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gray">
            <a:xfrm>
              <a:off x="7110413" y="555504"/>
              <a:ext cx="71437" cy="268287"/>
            </a:xfrm>
            <a:prstGeom prst="rect">
              <a:avLst/>
            </a:pr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gray">
            <a:xfrm>
              <a:off x="7759700" y="547566"/>
              <a:ext cx="303213" cy="282575"/>
            </a:xfrm>
            <a:custGeom>
              <a:avLst/>
              <a:gdLst>
                <a:gd name="T0" fmla="*/ 2147483647 w 828"/>
                <a:gd name="T1" fmla="*/ 2147483647 h 771"/>
                <a:gd name="T2" fmla="*/ 2147483647 w 828"/>
                <a:gd name="T3" fmla="*/ 2147483647 h 771"/>
                <a:gd name="T4" fmla="*/ 2147483647 w 828"/>
                <a:gd name="T5" fmla="*/ 2147483647 h 771"/>
                <a:gd name="T6" fmla="*/ 2147483647 w 828"/>
                <a:gd name="T7" fmla="*/ 2147483647 h 771"/>
                <a:gd name="T8" fmla="*/ 2147483647 w 828"/>
                <a:gd name="T9" fmla="*/ 2147483647 h 771"/>
                <a:gd name="T10" fmla="*/ 2147483647 w 828"/>
                <a:gd name="T11" fmla="*/ 2147483647 h 771"/>
                <a:gd name="T12" fmla="*/ 2147483647 w 828"/>
                <a:gd name="T13" fmla="*/ 2147483647 h 771"/>
                <a:gd name="T14" fmla="*/ 2147483647 w 828"/>
                <a:gd name="T15" fmla="*/ 2147483647 h 771"/>
                <a:gd name="T16" fmla="*/ 2147483647 w 828"/>
                <a:gd name="T17" fmla="*/ 2147483647 h 771"/>
                <a:gd name="T18" fmla="*/ 2147483647 w 828"/>
                <a:gd name="T19" fmla="*/ 2147483647 h 771"/>
                <a:gd name="T20" fmla="*/ 2147483647 w 828"/>
                <a:gd name="T21" fmla="*/ 2147483647 h 771"/>
                <a:gd name="T22" fmla="*/ 2147483647 w 828"/>
                <a:gd name="T23" fmla="*/ 2147483647 h 771"/>
                <a:gd name="T24" fmla="*/ 2147483647 w 828"/>
                <a:gd name="T25" fmla="*/ 2147483647 h 771"/>
                <a:gd name="T26" fmla="*/ 2147483647 w 828"/>
                <a:gd name="T27" fmla="*/ 2147483647 h 771"/>
                <a:gd name="T28" fmla="*/ 2147483647 w 828"/>
                <a:gd name="T29" fmla="*/ 2147483647 h 771"/>
                <a:gd name="T30" fmla="*/ 2147483647 w 828"/>
                <a:gd name="T31" fmla="*/ 2147483647 h 771"/>
                <a:gd name="T32" fmla="*/ 2147483647 w 828"/>
                <a:gd name="T33" fmla="*/ 2147483647 h 771"/>
                <a:gd name="T34" fmla="*/ 2147483647 w 828"/>
                <a:gd name="T35" fmla="*/ 2147483647 h 771"/>
                <a:gd name="T36" fmla="*/ 2147483647 w 828"/>
                <a:gd name="T37" fmla="*/ 2147483647 h 771"/>
                <a:gd name="T38" fmla="*/ 2147483647 w 828"/>
                <a:gd name="T39" fmla="*/ 2147483647 h 771"/>
                <a:gd name="T40" fmla="*/ 2147483647 w 828"/>
                <a:gd name="T41" fmla="*/ 2147483647 h 771"/>
                <a:gd name="T42" fmla="*/ 2147483647 w 828"/>
                <a:gd name="T43" fmla="*/ 2147483647 h 771"/>
                <a:gd name="T44" fmla="*/ 2147483647 w 828"/>
                <a:gd name="T45" fmla="*/ 2147483647 h 771"/>
                <a:gd name="T46" fmla="*/ 2147483647 w 828"/>
                <a:gd name="T47" fmla="*/ 2147483647 h 771"/>
                <a:gd name="T48" fmla="*/ 2147483647 w 828"/>
                <a:gd name="T49" fmla="*/ 2147483647 h 771"/>
                <a:gd name="T50" fmla="*/ 2147483647 w 828"/>
                <a:gd name="T51" fmla="*/ 2147483647 h 771"/>
                <a:gd name="T52" fmla="*/ 2147483647 w 828"/>
                <a:gd name="T53" fmla="*/ 2147483647 h 771"/>
                <a:gd name="T54" fmla="*/ 2147483647 w 828"/>
                <a:gd name="T55" fmla="*/ 2147483647 h 771"/>
                <a:gd name="T56" fmla="*/ 2147483647 w 828"/>
                <a:gd name="T57" fmla="*/ 2147483647 h 771"/>
                <a:gd name="T58" fmla="*/ 2147483647 w 828"/>
                <a:gd name="T59" fmla="*/ 2147483647 h 771"/>
                <a:gd name="T60" fmla="*/ 2147483647 w 828"/>
                <a:gd name="T61" fmla="*/ 2147483647 h 771"/>
                <a:gd name="T62" fmla="*/ 2147483647 w 828"/>
                <a:gd name="T63" fmla="*/ 2147483647 h 771"/>
                <a:gd name="T64" fmla="*/ 2147483647 w 828"/>
                <a:gd name="T65" fmla="*/ 2147483647 h 771"/>
                <a:gd name="T66" fmla="*/ 2147483647 w 828"/>
                <a:gd name="T67" fmla="*/ 2147483647 h 771"/>
                <a:gd name="T68" fmla="*/ 2147483647 w 828"/>
                <a:gd name="T69" fmla="*/ 2147483647 h 771"/>
                <a:gd name="T70" fmla="*/ 2147483647 w 828"/>
                <a:gd name="T71" fmla="*/ 2147483647 h 771"/>
                <a:gd name="T72" fmla="*/ 2147483647 w 828"/>
                <a:gd name="T73" fmla="*/ 2147483647 h 771"/>
                <a:gd name="T74" fmla="*/ 2147483647 w 828"/>
                <a:gd name="T75" fmla="*/ 2147483647 h 771"/>
                <a:gd name="T76" fmla="*/ 2147483647 w 828"/>
                <a:gd name="T77" fmla="*/ 2147483647 h 771"/>
                <a:gd name="T78" fmla="*/ 2147483647 w 828"/>
                <a:gd name="T79" fmla="*/ 2147483647 h 771"/>
                <a:gd name="T80" fmla="*/ 2147483647 w 828"/>
                <a:gd name="T81" fmla="*/ 2147483647 h 771"/>
                <a:gd name="T82" fmla="*/ 2147483647 w 828"/>
                <a:gd name="T83" fmla="*/ 2147483647 h 771"/>
                <a:gd name="T84" fmla="*/ 2147483647 w 828"/>
                <a:gd name="T85" fmla="*/ 2147483647 h 771"/>
                <a:gd name="T86" fmla="*/ 2147483647 w 828"/>
                <a:gd name="T87" fmla="*/ 2147483647 h 771"/>
                <a:gd name="T88" fmla="*/ 2147483647 w 828"/>
                <a:gd name="T89" fmla="*/ 2147483647 h 771"/>
                <a:gd name="T90" fmla="*/ 2147483647 w 828"/>
                <a:gd name="T91" fmla="*/ 2147483647 h 771"/>
                <a:gd name="T92" fmla="*/ 2147483647 w 828"/>
                <a:gd name="T93" fmla="*/ 2147483647 h 771"/>
                <a:gd name="T94" fmla="*/ 2147483647 w 828"/>
                <a:gd name="T95" fmla="*/ 2147483647 h 771"/>
                <a:gd name="T96" fmla="*/ 2147483647 w 828"/>
                <a:gd name="T97" fmla="*/ 2147483647 h 771"/>
                <a:gd name="T98" fmla="*/ 2147483647 w 828"/>
                <a:gd name="T99" fmla="*/ 2147483647 h 771"/>
                <a:gd name="T100" fmla="*/ 2147483647 w 828"/>
                <a:gd name="T101" fmla="*/ 2147483647 h 7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8"/>
                <a:gd name="T154" fmla="*/ 0 h 771"/>
                <a:gd name="T155" fmla="*/ 828 w 828"/>
                <a:gd name="T156" fmla="*/ 771 h 7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8" h="771">
                  <a:moveTo>
                    <a:pt x="27" y="550"/>
                  </a:moveTo>
                  <a:lnTo>
                    <a:pt x="27" y="550"/>
                  </a:lnTo>
                  <a:lnTo>
                    <a:pt x="21" y="530"/>
                  </a:lnTo>
                  <a:lnTo>
                    <a:pt x="15" y="512"/>
                  </a:lnTo>
                  <a:lnTo>
                    <a:pt x="11" y="493"/>
                  </a:lnTo>
                  <a:lnTo>
                    <a:pt x="7" y="474"/>
                  </a:lnTo>
                  <a:lnTo>
                    <a:pt x="5" y="453"/>
                  </a:lnTo>
                  <a:lnTo>
                    <a:pt x="2" y="434"/>
                  </a:lnTo>
                  <a:lnTo>
                    <a:pt x="1" y="414"/>
                  </a:lnTo>
                  <a:lnTo>
                    <a:pt x="0" y="394"/>
                  </a:lnTo>
                  <a:lnTo>
                    <a:pt x="1" y="365"/>
                  </a:lnTo>
                  <a:lnTo>
                    <a:pt x="3" y="336"/>
                  </a:lnTo>
                  <a:lnTo>
                    <a:pt x="7" y="308"/>
                  </a:lnTo>
                  <a:lnTo>
                    <a:pt x="12" y="280"/>
                  </a:lnTo>
                  <a:lnTo>
                    <a:pt x="18" y="253"/>
                  </a:lnTo>
                  <a:lnTo>
                    <a:pt x="27" y="228"/>
                  </a:lnTo>
                  <a:lnTo>
                    <a:pt x="38" y="203"/>
                  </a:lnTo>
                  <a:lnTo>
                    <a:pt x="50" y="180"/>
                  </a:lnTo>
                  <a:lnTo>
                    <a:pt x="66" y="156"/>
                  </a:lnTo>
                  <a:lnTo>
                    <a:pt x="84" y="135"/>
                  </a:lnTo>
                  <a:lnTo>
                    <a:pt x="102" y="114"/>
                  </a:lnTo>
                  <a:lnTo>
                    <a:pt x="122" y="95"/>
                  </a:lnTo>
                  <a:lnTo>
                    <a:pt x="143" y="78"/>
                  </a:lnTo>
                  <a:lnTo>
                    <a:pt x="167" y="63"/>
                  </a:lnTo>
                  <a:lnTo>
                    <a:pt x="192" y="50"/>
                  </a:lnTo>
                  <a:lnTo>
                    <a:pt x="217" y="40"/>
                  </a:lnTo>
                  <a:lnTo>
                    <a:pt x="243" y="31"/>
                  </a:lnTo>
                  <a:lnTo>
                    <a:pt x="268" y="22"/>
                  </a:lnTo>
                  <a:lnTo>
                    <a:pt x="295" y="16"/>
                  </a:lnTo>
                  <a:lnTo>
                    <a:pt x="322" y="11"/>
                  </a:lnTo>
                  <a:lnTo>
                    <a:pt x="350" y="6"/>
                  </a:lnTo>
                  <a:lnTo>
                    <a:pt x="376" y="3"/>
                  </a:lnTo>
                  <a:lnTo>
                    <a:pt x="405" y="1"/>
                  </a:lnTo>
                  <a:lnTo>
                    <a:pt x="433" y="0"/>
                  </a:lnTo>
                  <a:lnTo>
                    <a:pt x="465" y="1"/>
                  </a:lnTo>
                  <a:lnTo>
                    <a:pt x="497" y="4"/>
                  </a:lnTo>
                  <a:lnTo>
                    <a:pt x="529" y="9"/>
                  </a:lnTo>
                  <a:lnTo>
                    <a:pt x="560" y="14"/>
                  </a:lnTo>
                  <a:lnTo>
                    <a:pt x="590" y="21"/>
                  </a:lnTo>
                  <a:lnTo>
                    <a:pt x="620" y="30"/>
                  </a:lnTo>
                  <a:lnTo>
                    <a:pt x="650" y="41"/>
                  </a:lnTo>
                  <a:lnTo>
                    <a:pt x="678" y="52"/>
                  </a:lnTo>
                  <a:lnTo>
                    <a:pt x="691" y="59"/>
                  </a:lnTo>
                  <a:lnTo>
                    <a:pt x="703" y="65"/>
                  </a:lnTo>
                  <a:lnTo>
                    <a:pt x="715" y="73"/>
                  </a:lnTo>
                  <a:lnTo>
                    <a:pt x="727" y="81"/>
                  </a:lnTo>
                  <a:lnTo>
                    <a:pt x="739" y="90"/>
                  </a:lnTo>
                  <a:lnTo>
                    <a:pt x="748" y="99"/>
                  </a:lnTo>
                  <a:lnTo>
                    <a:pt x="759" y="109"/>
                  </a:lnTo>
                  <a:lnTo>
                    <a:pt x="767" y="120"/>
                  </a:lnTo>
                  <a:lnTo>
                    <a:pt x="776" y="130"/>
                  </a:lnTo>
                  <a:lnTo>
                    <a:pt x="785" y="142"/>
                  </a:lnTo>
                  <a:lnTo>
                    <a:pt x="792" y="155"/>
                  </a:lnTo>
                  <a:lnTo>
                    <a:pt x="798" y="168"/>
                  </a:lnTo>
                  <a:lnTo>
                    <a:pt x="804" y="181"/>
                  </a:lnTo>
                  <a:lnTo>
                    <a:pt x="809" y="194"/>
                  </a:lnTo>
                  <a:lnTo>
                    <a:pt x="813" y="207"/>
                  </a:lnTo>
                  <a:lnTo>
                    <a:pt x="817" y="221"/>
                  </a:lnTo>
                  <a:lnTo>
                    <a:pt x="821" y="245"/>
                  </a:lnTo>
                  <a:lnTo>
                    <a:pt x="824" y="268"/>
                  </a:lnTo>
                  <a:lnTo>
                    <a:pt x="620" y="268"/>
                  </a:lnTo>
                  <a:lnTo>
                    <a:pt x="619" y="253"/>
                  </a:lnTo>
                  <a:lnTo>
                    <a:pt x="617" y="240"/>
                  </a:lnTo>
                  <a:lnTo>
                    <a:pt x="614" y="226"/>
                  </a:lnTo>
                  <a:lnTo>
                    <a:pt x="609" y="212"/>
                  </a:lnTo>
                  <a:lnTo>
                    <a:pt x="603" y="197"/>
                  </a:lnTo>
                  <a:lnTo>
                    <a:pt x="594" y="183"/>
                  </a:lnTo>
                  <a:lnTo>
                    <a:pt x="585" y="170"/>
                  </a:lnTo>
                  <a:lnTo>
                    <a:pt x="574" y="159"/>
                  </a:lnTo>
                  <a:lnTo>
                    <a:pt x="561" y="149"/>
                  </a:lnTo>
                  <a:lnTo>
                    <a:pt x="547" y="140"/>
                  </a:lnTo>
                  <a:lnTo>
                    <a:pt x="533" y="133"/>
                  </a:lnTo>
                  <a:lnTo>
                    <a:pt x="519" y="127"/>
                  </a:lnTo>
                  <a:lnTo>
                    <a:pt x="497" y="122"/>
                  </a:lnTo>
                  <a:lnTo>
                    <a:pt x="477" y="118"/>
                  </a:lnTo>
                  <a:lnTo>
                    <a:pt x="455" y="115"/>
                  </a:lnTo>
                  <a:lnTo>
                    <a:pt x="433" y="114"/>
                  </a:lnTo>
                  <a:lnTo>
                    <a:pt x="408" y="115"/>
                  </a:lnTo>
                  <a:lnTo>
                    <a:pt x="384" y="119"/>
                  </a:lnTo>
                  <a:lnTo>
                    <a:pt x="359" y="124"/>
                  </a:lnTo>
                  <a:lnTo>
                    <a:pt x="337" y="130"/>
                  </a:lnTo>
                  <a:lnTo>
                    <a:pt x="319" y="139"/>
                  </a:lnTo>
                  <a:lnTo>
                    <a:pt x="302" y="149"/>
                  </a:lnTo>
                  <a:lnTo>
                    <a:pt x="286" y="159"/>
                  </a:lnTo>
                  <a:lnTo>
                    <a:pt x="272" y="172"/>
                  </a:lnTo>
                  <a:lnTo>
                    <a:pt x="259" y="187"/>
                  </a:lnTo>
                  <a:lnTo>
                    <a:pt x="248" y="203"/>
                  </a:lnTo>
                  <a:lnTo>
                    <a:pt x="239" y="220"/>
                  </a:lnTo>
                  <a:lnTo>
                    <a:pt x="231" y="238"/>
                  </a:lnTo>
                  <a:lnTo>
                    <a:pt x="225" y="257"/>
                  </a:lnTo>
                  <a:lnTo>
                    <a:pt x="219" y="276"/>
                  </a:lnTo>
                  <a:lnTo>
                    <a:pt x="215" y="294"/>
                  </a:lnTo>
                  <a:lnTo>
                    <a:pt x="211" y="313"/>
                  </a:lnTo>
                  <a:lnTo>
                    <a:pt x="208" y="334"/>
                  </a:lnTo>
                  <a:lnTo>
                    <a:pt x="205" y="353"/>
                  </a:lnTo>
                  <a:lnTo>
                    <a:pt x="204" y="373"/>
                  </a:lnTo>
                  <a:lnTo>
                    <a:pt x="204" y="394"/>
                  </a:lnTo>
                  <a:lnTo>
                    <a:pt x="204" y="410"/>
                  </a:lnTo>
                  <a:lnTo>
                    <a:pt x="205" y="427"/>
                  </a:lnTo>
                  <a:lnTo>
                    <a:pt x="209" y="459"/>
                  </a:lnTo>
                  <a:lnTo>
                    <a:pt x="215" y="491"/>
                  </a:lnTo>
                  <a:lnTo>
                    <a:pt x="223" y="522"/>
                  </a:lnTo>
                  <a:lnTo>
                    <a:pt x="229" y="541"/>
                  </a:lnTo>
                  <a:lnTo>
                    <a:pt x="239" y="560"/>
                  </a:lnTo>
                  <a:lnTo>
                    <a:pt x="249" y="577"/>
                  </a:lnTo>
                  <a:lnTo>
                    <a:pt x="262" y="592"/>
                  </a:lnTo>
                  <a:lnTo>
                    <a:pt x="277" y="606"/>
                  </a:lnTo>
                  <a:lnTo>
                    <a:pt x="293" y="619"/>
                  </a:lnTo>
                  <a:lnTo>
                    <a:pt x="310" y="630"/>
                  </a:lnTo>
                  <a:lnTo>
                    <a:pt x="328" y="638"/>
                  </a:lnTo>
                  <a:lnTo>
                    <a:pt x="354" y="646"/>
                  </a:lnTo>
                  <a:lnTo>
                    <a:pt x="380" y="652"/>
                  </a:lnTo>
                  <a:lnTo>
                    <a:pt x="405" y="656"/>
                  </a:lnTo>
                  <a:lnTo>
                    <a:pt x="419" y="657"/>
                  </a:lnTo>
                  <a:lnTo>
                    <a:pt x="433" y="658"/>
                  </a:lnTo>
                  <a:lnTo>
                    <a:pt x="457" y="657"/>
                  </a:lnTo>
                  <a:lnTo>
                    <a:pt x="479" y="653"/>
                  </a:lnTo>
                  <a:lnTo>
                    <a:pt x="501" y="649"/>
                  </a:lnTo>
                  <a:lnTo>
                    <a:pt x="523" y="644"/>
                  </a:lnTo>
                  <a:lnTo>
                    <a:pt x="537" y="638"/>
                  </a:lnTo>
                  <a:lnTo>
                    <a:pt x="549" y="631"/>
                  </a:lnTo>
                  <a:lnTo>
                    <a:pt x="562" y="623"/>
                  </a:lnTo>
                  <a:lnTo>
                    <a:pt x="573" y="614"/>
                  </a:lnTo>
                  <a:lnTo>
                    <a:pt x="584" y="604"/>
                  </a:lnTo>
                  <a:lnTo>
                    <a:pt x="593" y="592"/>
                  </a:lnTo>
                  <a:lnTo>
                    <a:pt x="601" y="581"/>
                  </a:lnTo>
                  <a:lnTo>
                    <a:pt x="607" y="567"/>
                  </a:lnTo>
                  <a:lnTo>
                    <a:pt x="615" y="549"/>
                  </a:lnTo>
                  <a:lnTo>
                    <a:pt x="620" y="529"/>
                  </a:lnTo>
                  <a:lnTo>
                    <a:pt x="622" y="509"/>
                  </a:lnTo>
                  <a:lnTo>
                    <a:pt x="623" y="489"/>
                  </a:lnTo>
                  <a:lnTo>
                    <a:pt x="828" y="489"/>
                  </a:lnTo>
                  <a:lnTo>
                    <a:pt x="827" y="506"/>
                  </a:lnTo>
                  <a:lnTo>
                    <a:pt x="825" y="524"/>
                  </a:lnTo>
                  <a:lnTo>
                    <a:pt x="822" y="541"/>
                  </a:lnTo>
                  <a:lnTo>
                    <a:pt x="819" y="558"/>
                  </a:lnTo>
                  <a:lnTo>
                    <a:pt x="815" y="571"/>
                  </a:lnTo>
                  <a:lnTo>
                    <a:pt x="810" y="585"/>
                  </a:lnTo>
                  <a:lnTo>
                    <a:pt x="805" y="598"/>
                  </a:lnTo>
                  <a:lnTo>
                    <a:pt x="800" y="610"/>
                  </a:lnTo>
                  <a:lnTo>
                    <a:pt x="793" y="622"/>
                  </a:lnTo>
                  <a:lnTo>
                    <a:pt x="786" y="634"/>
                  </a:lnTo>
                  <a:lnTo>
                    <a:pt x="778" y="645"/>
                  </a:lnTo>
                  <a:lnTo>
                    <a:pt x="770" y="656"/>
                  </a:lnTo>
                  <a:lnTo>
                    <a:pt x="760" y="666"/>
                  </a:lnTo>
                  <a:lnTo>
                    <a:pt x="750" y="676"/>
                  </a:lnTo>
                  <a:lnTo>
                    <a:pt x="741" y="684"/>
                  </a:lnTo>
                  <a:lnTo>
                    <a:pt x="730" y="693"/>
                  </a:lnTo>
                  <a:lnTo>
                    <a:pt x="718" y="700"/>
                  </a:lnTo>
                  <a:lnTo>
                    <a:pt x="708" y="708"/>
                  </a:lnTo>
                  <a:lnTo>
                    <a:pt x="695" y="714"/>
                  </a:lnTo>
                  <a:lnTo>
                    <a:pt x="683" y="720"/>
                  </a:lnTo>
                  <a:lnTo>
                    <a:pt x="653" y="731"/>
                  </a:lnTo>
                  <a:lnTo>
                    <a:pt x="623" y="741"/>
                  </a:lnTo>
                  <a:lnTo>
                    <a:pt x="593" y="751"/>
                  </a:lnTo>
                  <a:lnTo>
                    <a:pt x="562" y="757"/>
                  </a:lnTo>
                  <a:lnTo>
                    <a:pt x="530" y="764"/>
                  </a:lnTo>
                  <a:lnTo>
                    <a:pt x="498" y="768"/>
                  </a:lnTo>
                  <a:lnTo>
                    <a:pt x="466" y="770"/>
                  </a:lnTo>
                  <a:lnTo>
                    <a:pt x="433" y="771"/>
                  </a:lnTo>
                  <a:lnTo>
                    <a:pt x="407" y="770"/>
                  </a:lnTo>
                  <a:lnTo>
                    <a:pt x="382" y="769"/>
                  </a:lnTo>
                  <a:lnTo>
                    <a:pt x="357" y="767"/>
                  </a:lnTo>
                  <a:lnTo>
                    <a:pt x="332" y="764"/>
                  </a:lnTo>
                  <a:lnTo>
                    <a:pt x="307" y="759"/>
                  </a:lnTo>
                  <a:lnTo>
                    <a:pt x="283" y="754"/>
                  </a:lnTo>
                  <a:lnTo>
                    <a:pt x="259" y="748"/>
                  </a:lnTo>
                  <a:lnTo>
                    <a:pt x="235" y="741"/>
                  </a:lnTo>
                  <a:lnTo>
                    <a:pt x="218" y="735"/>
                  </a:lnTo>
                  <a:lnTo>
                    <a:pt x="201" y="727"/>
                  </a:lnTo>
                  <a:lnTo>
                    <a:pt x="184" y="720"/>
                  </a:lnTo>
                  <a:lnTo>
                    <a:pt x="168" y="711"/>
                  </a:lnTo>
                  <a:lnTo>
                    <a:pt x="152" y="702"/>
                  </a:lnTo>
                  <a:lnTo>
                    <a:pt x="137" y="692"/>
                  </a:lnTo>
                  <a:lnTo>
                    <a:pt x="122" y="680"/>
                  </a:lnTo>
                  <a:lnTo>
                    <a:pt x="108" y="668"/>
                  </a:lnTo>
                  <a:lnTo>
                    <a:pt x="94" y="657"/>
                  </a:lnTo>
                  <a:lnTo>
                    <a:pt x="83" y="643"/>
                  </a:lnTo>
                  <a:lnTo>
                    <a:pt x="71" y="629"/>
                  </a:lnTo>
                  <a:lnTo>
                    <a:pt x="60" y="614"/>
                  </a:lnTo>
                  <a:lnTo>
                    <a:pt x="49" y="599"/>
                  </a:lnTo>
                  <a:lnTo>
                    <a:pt x="41" y="583"/>
                  </a:lnTo>
                  <a:lnTo>
                    <a:pt x="33" y="567"/>
                  </a:lnTo>
                  <a:lnTo>
                    <a:pt x="27" y="55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gray">
            <a:xfrm>
              <a:off x="6642100" y="898404"/>
              <a:ext cx="65088" cy="169862"/>
            </a:xfrm>
            <a:custGeom>
              <a:avLst/>
              <a:gdLst>
                <a:gd name="T0" fmla="*/ 2147483647 w 180"/>
                <a:gd name="T1" fmla="*/ 2147483647 h 464"/>
                <a:gd name="T2" fmla="*/ 0 w 180"/>
                <a:gd name="T3" fmla="*/ 2147483647 h 464"/>
                <a:gd name="T4" fmla="*/ 0 w 180"/>
                <a:gd name="T5" fmla="*/ 2147483647 h 464"/>
                <a:gd name="T6" fmla="*/ 2147483647 w 180"/>
                <a:gd name="T7" fmla="*/ 2147483647 h 464"/>
                <a:gd name="T8" fmla="*/ 2147483647 w 180"/>
                <a:gd name="T9" fmla="*/ 2147483647 h 464"/>
                <a:gd name="T10" fmla="*/ 2147483647 w 180"/>
                <a:gd name="T11" fmla="*/ 2147483647 h 464"/>
                <a:gd name="T12" fmla="*/ 2147483647 w 180"/>
                <a:gd name="T13" fmla="*/ 2147483647 h 464"/>
                <a:gd name="T14" fmla="*/ 2147483647 w 180"/>
                <a:gd name="T15" fmla="*/ 2147483647 h 464"/>
                <a:gd name="T16" fmla="*/ 2147483647 w 180"/>
                <a:gd name="T17" fmla="*/ 2147483647 h 464"/>
                <a:gd name="T18" fmla="*/ 2147483647 w 180"/>
                <a:gd name="T19" fmla="*/ 2147483647 h 464"/>
                <a:gd name="T20" fmla="*/ 2147483647 w 180"/>
                <a:gd name="T21" fmla="*/ 2147483647 h 464"/>
                <a:gd name="T22" fmla="*/ 2147483647 w 180"/>
                <a:gd name="T23" fmla="*/ 2147483647 h 464"/>
                <a:gd name="T24" fmla="*/ 2147483647 w 180"/>
                <a:gd name="T25" fmla="*/ 2147483647 h 464"/>
                <a:gd name="T26" fmla="*/ 2147483647 w 180"/>
                <a:gd name="T27" fmla="*/ 2147483647 h 464"/>
                <a:gd name="T28" fmla="*/ 2147483647 w 180"/>
                <a:gd name="T29" fmla="*/ 2147483647 h 464"/>
                <a:gd name="T30" fmla="*/ 2147483647 w 180"/>
                <a:gd name="T31" fmla="*/ 2147483647 h 464"/>
                <a:gd name="T32" fmla="*/ 2147483647 w 180"/>
                <a:gd name="T33" fmla="*/ 2147483647 h 464"/>
                <a:gd name="T34" fmla="*/ 2147483647 w 180"/>
                <a:gd name="T35" fmla="*/ 2147483647 h 464"/>
                <a:gd name="T36" fmla="*/ 2147483647 w 180"/>
                <a:gd name="T37" fmla="*/ 0 h 464"/>
                <a:gd name="T38" fmla="*/ 2147483647 w 180"/>
                <a:gd name="T39" fmla="*/ 2147483647 h 4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464"/>
                <a:gd name="T62" fmla="*/ 180 w 180"/>
                <a:gd name="T63" fmla="*/ 464 h 4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464">
                  <a:moveTo>
                    <a:pt x="173" y="1"/>
                  </a:moveTo>
                  <a:lnTo>
                    <a:pt x="0" y="17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9" y="46"/>
                  </a:lnTo>
                  <a:lnTo>
                    <a:pt x="46" y="48"/>
                  </a:lnTo>
                  <a:lnTo>
                    <a:pt x="58" y="53"/>
                  </a:lnTo>
                  <a:lnTo>
                    <a:pt x="63" y="55"/>
                  </a:lnTo>
                  <a:lnTo>
                    <a:pt x="66" y="57"/>
                  </a:lnTo>
                  <a:lnTo>
                    <a:pt x="69" y="60"/>
                  </a:lnTo>
                  <a:lnTo>
                    <a:pt x="72" y="63"/>
                  </a:lnTo>
                  <a:lnTo>
                    <a:pt x="73" y="68"/>
                  </a:lnTo>
                  <a:lnTo>
                    <a:pt x="74" y="73"/>
                  </a:lnTo>
                  <a:lnTo>
                    <a:pt x="75" y="85"/>
                  </a:lnTo>
                  <a:lnTo>
                    <a:pt x="75" y="102"/>
                  </a:lnTo>
                  <a:lnTo>
                    <a:pt x="75" y="464"/>
                  </a:lnTo>
                  <a:lnTo>
                    <a:pt x="180" y="464"/>
                  </a:lnTo>
                  <a:lnTo>
                    <a:pt x="180" y="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gray">
            <a:xfrm>
              <a:off x="6742113" y="947616"/>
              <a:ext cx="133350" cy="120650"/>
            </a:xfrm>
            <a:custGeom>
              <a:avLst/>
              <a:gdLst>
                <a:gd name="T0" fmla="*/ 2147483647 w 366"/>
                <a:gd name="T1" fmla="*/ 2147483647 h 327"/>
                <a:gd name="T2" fmla="*/ 2147483647 w 366"/>
                <a:gd name="T3" fmla="*/ 2147483647 h 327"/>
                <a:gd name="T4" fmla="*/ 2147483647 w 366"/>
                <a:gd name="T5" fmla="*/ 2147483647 h 327"/>
                <a:gd name="T6" fmla="*/ 2147483647 w 366"/>
                <a:gd name="T7" fmla="*/ 2147483647 h 327"/>
                <a:gd name="T8" fmla="*/ 2147483647 w 366"/>
                <a:gd name="T9" fmla="*/ 2147483647 h 327"/>
                <a:gd name="T10" fmla="*/ 2147483647 w 366"/>
                <a:gd name="T11" fmla="*/ 2147483647 h 327"/>
                <a:gd name="T12" fmla="*/ 2147483647 w 366"/>
                <a:gd name="T13" fmla="*/ 2147483647 h 327"/>
                <a:gd name="T14" fmla="*/ 2147483647 w 366"/>
                <a:gd name="T15" fmla="*/ 0 h 327"/>
                <a:gd name="T16" fmla="*/ 0 w 366"/>
                <a:gd name="T17" fmla="*/ 2147483647 h 327"/>
                <a:gd name="T18" fmla="*/ 2147483647 w 366"/>
                <a:gd name="T19" fmla="*/ 2147483647 h 327"/>
                <a:gd name="T20" fmla="*/ 2147483647 w 366"/>
                <a:gd name="T21" fmla="*/ 2147483647 h 327"/>
                <a:gd name="T22" fmla="*/ 2147483647 w 366"/>
                <a:gd name="T23" fmla="*/ 2147483647 h 327"/>
                <a:gd name="T24" fmla="*/ 2147483647 w 366"/>
                <a:gd name="T25" fmla="*/ 2147483647 h 327"/>
                <a:gd name="T26" fmla="*/ 2147483647 w 366"/>
                <a:gd name="T27" fmla="*/ 2147483647 h 327"/>
                <a:gd name="T28" fmla="*/ 2147483647 w 366"/>
                <a:gd name="T29" fmla="*/ 2147483647 h 327"/>
                <a:gd name="T30" fmla="*/ 2147483647 w 366"/>
                <a:gd name="T31" fmla="*/ 2147483647 h 327"/>
                <a:gd name="T32" fmla="*/ 2147483647 w 366"/>
                <a:gd name="T33" fmla="*/ 2147483647 h 327"/>
                <a:gd name="T34" fmla="*/ 2147483647 w 366"/>
                <a:gd name="T35" fmla="*/ 2147483647 h 327"/>
                <a:gd name="T36" fmla="*/ 2147483647 w 366"/>
                <a:gd name="T37" fmla="*/ 2147483647 h 327"/>
                <a:gd name="T38" fmla="*/ 2147483647 w 366"/>
                <a:gd name="T39" fmla="*/ 2147483647 h 327"/>
                <a:gd name="T40" fmla="*/ 2147483647 w 366"/>
                <a:gd name="T41" fmla="*/ 2147483647 h 327"/>
                <a:gd name="T42" fmla="*/ 2147483647 w 366"/>
                <a:gd name="T43" fmla="*/ 2147483647 h 327"/>
                <a:gd name="T44" fmla="*/ 2147483647 w 366"/>
                <a:gd name="T45" fmla="*/ 2147483647 h 327"/>
                <a:gd name="T46" fmla="*/ 2147483647 w 366"/>
                <a:gd name="T47" fmla="*/ 2147483647 h 327"/>
                <a:gd name="T48" fmla="*/ 2147483647 w 366"/>
                <a:gd name="T49" fmla="*/ 2147483647 h 327"/>
                <a:gd name="T50" fmla="*/ 2147483647 w 366"/>
                <a:gd name="T51" fmla="*/ 2147483647 h 327"/>
                <a:gd name="T52" fmla="*/ 2147483647 w 366"/>
                <a:gd name="T53" fmla="*/ 2147483647 h 327"/>
                <a:gd name="T54" fmla="*/ 2147483647 w 366"/>
                <a:gd name="T55" fmla="*/ 2147483647 h 327"/>
                <a:gd name="T56" fmla="*/ 2147483647 w 366"/>
                <a:gd name="T57" fmla="*/ 2147483647 h 327"/>
                <a:gd name="T58" fmla="*/ 2147483647 w 366"/>
                <a:gd name="T59" fmla="*/ 2147483647 h 327"/>
                <a:gd name="T60" fmla="*/ 2147483647 w 366"/>
                <a:gd name="T61" fmla="*/ 2147483647 h 327"/>
                <a:gd name="T62" fmla="*/ 2147483647 w 366"/>
                <a:gd name="T63" fmla="*/ 2147483647 h 327"/>
                <a:gd name="T64" fmla="*/ 2147483647 w 366"/>
                <a:gd name="T65" fmla="*/ 2147483647 h 327"/>
                <a:gd name="T66" fmla="*/ 2147483647 w 366"/>
                <a:gd name="T67" fmla="*/ 2147483647 h 327"/>
                <a:gd name="T68" fmla="*/ 2147483647 w 366"/>
                <a:gd name="T69" fmla="*/ 2147483647 h 327"/>
                <a:gd name="T70" fmla="*/ 2147483647 w 366"/>
                <a:gd name="T71" fmla="*/ 2147483647 h 327"/>
                <a:gd name="T72" fmla="*/ 2147483647 w 366"/>
                <a:gd name="T73" fmla="*/ 2147483647 h 327"/>
                <a:gd name="T74" fmla="*/ 2147483647 w 366"/>
                <a:gd name="T75" fmla="*/ 2147483647 h 327"/>
                <a:gd name="T76" fmla="*/ 2147483647 w 366"/>
                <a:gd name="T77" fmla="*/ 2147483647 h 327"/>
                <a:gd name="T78" fmla="*/ 2147483647 w 366"/>
                <a:gd name="T79" fmla="*/ 2147483647 h 327"/>
                <a:gd name="T80" fmla="*/ 2147483647 w 366"/>
                <a:gd name="T81" fmla="*/ 2147483647 h 3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6"/>
                <a:gd name="T124" fmla="*/ 0 h 327"/>
                <a:gd name="T125" fmla="*/ 366 w 366"/>
                <a:gd name="T126" fmla="*/ 327 h 3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6" h="327">
                  <a:moveTo>
                    <a:pt x="269" y="1"/>
                  </a:moveTo>
                  <a:lnTo>
                    <a:pt x="269" y="1"/>
                  </a:lnTo>
                  <a:lnTo>
                    <a:pt x="257" y="2"/>
                  </a:lnTo>
                  <a:lnTo>
                    <a:pt x="246" y="3"/>
                  </a:lnTo>
                  <a:lnTo>
                    <a:pt x="236" y="5"/>
                  </a:lnTo>
                  <a:lnTo>
                    <a:pt x="226" y="9"/>
                  </a:lnTo>
                  <a:lnTo>
                    <a:pt x="216" y="12"/>
                  </a:lnTo>
                  <a:lnTo>
                    <a:pt x="207" y="16"/>
                  </a:lnTo>
                  <a:lnTo>
                    <a:pt x="199" y="21"/>
                  </a:lnTo>
                  <a:lnTo>
                    <a:pt x="191" y="27"/>
                  </a:lnTo>
                  <a:lnTo>
                    <a:pt x="177" y="37"/>
                  </a:lnTo>
                  <a:lnTo>
                    <a:pt x="166" y="49"/>
                  </a:lnTo>
                  <a:lnTo>
                    <a:pt x="156" y="61"/>
                  </a:lnTo>
                  <a:lnTo>
                    <a:pt x="148" y="72"/>
                  </a:lnTo>
                  <a:lnTo>
                    <a:pt x="148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22" y="49"/>
                  </a:lnTo>
                  <a:lnTo>
                    <a:pt x="34" y="51"/>
                  </a:lnTo>
                  <a:lnTo>
                    <a:pt x="43" y="55"/>
                  </a:lnTo>
                  <a:lnTo>
                    <a:pt x="47" y="57"/>
                  </a:lnTo>
                  <a:lnTo>
                    <a:pt x="51" y="59"/>
                  </a:lnTo>
                  <a:lnTo>
                    <a:pt x="53" y="62"/>
                  </a:lnTo>
                  <a:lnTo>
                    <a:pt x="56" y="66"/>
                  </a:lnTo>
                  <a:lnTo>
                    <a:pt x="59" y="75"/>
                  </a:lnTo>
                  <a:lnTo>
                    <a:pt x="60" y="87"/>
                  </a:lnTo>
                  <a:lnTo>
                    <a:pt x="61" y="101"/>
                  </a:lnTo>
                  <a:lnTo>
                    <a:pt x="61" y="327"/>
                  </a:lnTo>
                  <a:lnTo>
                    <a:pt x="148" y="327"/>
                  </a:lnTo>
                  <a:lnTo>
                    <a:pt x="148" y="160"/>
                  </a:lnTo>
                  <a:lnTo>
                    <a:pt x="149" y="152"/>
                  </a:lnTo>
                  <a:lnTo>
                    <a:pt x="150" y="143"/>
                  </a:lnTo>
                  <a:lnTo>
                    <a:pt x="152" y="135"/>
                  </a:lnTo>
                  <a:lnTo>
                    <a:pt x="155" y="126"/>
                  </a:lnTo>
                  <a:lnTo>
                    <a:pt x="160" y="118"/>
                  </a:lnTo>
                  <a:lnTo>
                    <a:pt x="164" y="109"/>
                  </a:lnTo>
                  <a:lnTo>
                    <a:pt x="169" y="101"/>
                  </a:lnTo>
                  <a:lnTo>
                    <a:pt x="175" y="93"/>
                  </a:lnTo>
                  <a:lnTo>
                    <a:pt x="181" y="86"/>
                  </a:lnTo>
                  <a:lnTo>
                    <a:pt x="187" y="79"/>
                  </a:lnTo>
                  <a:lnTo>
                    <a:pt x="195" y="74"/>
                  </a:lnTo>
                  <a:lnTo>
                    <a:pt x="202" y="68"/>
                  </a:lnTo>
                  <a:lnTo>
                    <a:pt x="210" y="64"/>
                  </a:lnTo>
                  <a:lnTo>
                    <a:pt x="218" y="61"/>
                  </a:lnTo>
                  <a:lnTo>
                    <a:pt x="226" y="59"/>
                  </a:lnTo>
                  <a:lnTo>
                    <a:pt x="234" y="59"/>
                  </a:lnTo>
                  <a:lnTo>
                    <a:pt x="242" y="59"/>
                  </a:lnTo>
                  <a:lnTo>
                    <a:pt x="248" y="60"/>
                  </a:lnTo>
                  <a:lnTo>
                    <a:pt x="255" y="62"/>
                  </a:lnTo>
                  <a:lnTo>
                    <a:pt x="259" y="65"/>
                  </a:lnTo>
                  <a:lnTo>
                    <a:pt x="263" y="68"/>
                  </a:lnTo>
                  <a:lnTo>
                    <a:pt x="267" y="73"/>
                  </a:lnTo>
                  <a:lnTo>
                    <a:pt x="270" y="78"/>
                  </a:lnTo>
                  <a:lnTo>
                    <a:pt x="272" y="83"/>
                  </a:lnTo>
                  <a:lnTo>
                    <a:pt x="276" y="96"/>
                  </a:lnTo>
                  <a:lnTo>
                    <a:pt x="277" y="112"/>
                  </a:lnTo>
                  <a:lnTo>
                    <a:pt x="278" y="130"/>
                  </a:lnTo>
                  <a:lnTo>
                    <a:pt x="278" y="151"/>
                  </a:lnTo>
                  <a:lnTo>
                    <a:pt x="278" y="327"/>
                  </a:lnTo>
                  <a:lnTo>
                    <a:pt x="366" y="327"/>
                  </a:lnTo>
                  <a:lnTo>
                    <a:pt x="366" y="101"/>
                  </a:lnTo>
                  <a:lnTo>
                    <a:pt x="366" y="89"/>
                  </a:lnTo>
                  <a:lnTo>
                    <a:pt x="365" y="78"/>
                  </a:lnTo>
                  <a:lnTo>
                    <a:pt x="363" y="67"/>
                  </a:lnTo>
                  <a:lnTo>
                    <a:pt x="359" y="58"/>
                  </a:lnTo>
                  <a:lnTo>
                    <a:pt x="356" y="49"/>
                  </a:lnTo>
                  <a:lnTo>
                    <a:pt x="352" y="41"/>
                  </a:lnTo>
                  <a:lnTo>
                    <a:pt x="347" y="33"/>
                  </a:lnTo>
                  <a:lnTo>
                    <a:pt x="341" y="27"/>
                  </a:lnTo>
                  <a:lnTo>
                    <a:pt x="335" y="21"/>
                  </a:lnTo>
                  <a:lnTo>
                    <a:pt x="327" y="16"/>
                  </a:lnTo>
                  <a:lnTo>
                    <a:pt x="320" y="12"/>
                  </a:lnTo>
                  <a:lnTo>
                    <a:pt x="310" y="7"/>
                  </a:lnTo>
                  <a:lnTo>
                    <a:pt x="302" y="5"/>
                  </a:lnTo>
                  <a:lnTo>
                    <a:pt x="291" y="3"/>
                  </a:lnTo>
                  <a:lnTo>
                    <a:pt x="280" y="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gray">
            <a:xfrm>
              <a:off x="6911975" y="949204"/>
              <a:ext cx="90488" cy="120650"/>
            </a:xfrm>
            <a:custGeom>
              <a:avLst/>
              <a:gdLst>
                <a:gd name="T0" fmla="*/ 2147483647 w 245"/>
                <a:gd name="T1" fmla="*/ 2147483647 h 334"/>
                <a:gd name="T2" fmla="*/ 2147483647 w 245"/>
                <a:gd name="T3" fmla="*/ 2147483647 h 334"/>
                <a:gd name="T4" fmla="*/ 2147483647 w 245"/>
                <a:gd name="T5" fmla="*/ 2147483647 h 334"/>
                <a:gd name="T6" fmla="*/ 2147483647 w 245"/>
                <a:gd name="T7" fmla="*/ 2147483647 h 334"/>
                <a:gd name="T8" fmla="*/ 2147483647 w 245"/>
                <a:gd name="T9" fmla="*/ 2147483647 h 334"/>
                <a:gd name="T10" fmla="*/ 2147483647 w 245"/>
                <a:gd name="T11" fmla="*/ 2147483647 h 334"/>
                <a:gd name="T12" fmla="*/ 2147483647 w 245"/>
                <a:gd name="T13" fmla="*/ 2147483647 h 334"/>
                <a:gd name="T14" fmla="*/ 2147483647 w 245"/>
                <a:gd name="T15" fmla="*/ 2147483647 h 334"/>
                <a:gd name="T16" fmla="*/ 2147483647 w 245"/>
                <a:gd name="T17" fmla="*/ 2147483647 h 334"/>
                <a:gd name="T18" fmla="*/ 2147483647 w 245"/>
                <a:gd name="T19" fmla="*/ 2147483647 h 334"/>
                <a:gd name="T20" fmla="*/ 2147483647 w 245"/>
                <a:gd name="T21" fmla="*/ 2147483647 h 334"/>
                <a:gd name="T22" fmla="*/ 2147483647 w 245"/>
                <a:gd name="T23" fmla="*/ 2147483647 h 334"/>
                <a:gd name="T24" fmla="*/ 2147483647 w 245"/>
                <a:gd name="T25" fmla="*/ 2147483647 h 334"/>
                <a:gd name="T26" fmla="*/ 2147483647 w 245"/>
                <a:gd name="T27" fmla="*/ 2147483647 h 334"/>
                <a:gd name="T28" fmla="*/ 2147483647 w 245"/>
                <a:gd name="T29" fmla="*/ 2147483647 h 334"/>
                <a:gd name="T30" fmla="*/ 2147483647 w 245"/>
                <a:gd name="T31" fmla="*/ 2147483647 h 334"/>
                <a:gd name="T32" fmla="*/ 2147483647 w 245"/>
                <a:gd name="T33" fmla="*/ 2147483647 h 334"/>
                <a:gd name="T34" fmla="*/ 0 w 245"/>
                <a:gd name="T35" fmla="*/ 2147483647 h 334"/>
                <a:gd name="T36" fmla="*/ 2147483647 w 245"/>
                <a:gd name="T37" fmla="*/ 2147483647 h 334"/>
                <a:gd name="T38" fmla="*/ 2147483647 w 245"/>
                <a:gd name="T39" fmla="*/ 2147483647 h 334"/>
                <a:gd name="T40" fmla="*/ 2147483647 w 245"/>
                <a:gd name="T41" fmla="*/ 2147483647 h 334"/>
                <a:gd name="T42" fmla="*/ 2147483647 w 245"/>
                <a:gd name="T43" fmla="*/ 2147483647 h 334"/>
                <a:gd name="T44" fmla="*/ 2147483647 w 245"/>
                <a:gd name="T45" fmla="*/ 2147483647 h 334"/>
                <a:gd name="T46" fmla="*/ 2147483647 w 245"/>
                <a:gd name="T47" fmla="*/ 2147483647 h 334"/>
                <a:gd name="T48" fmla="*/ 2147483647 w 245"/>
                <a:gd name="T49" fmla="*/ 2147483647 h 334"/>
                <a:gd name="T50" fmla="*/ 2147483647 w 245"/>
                <a:gd name="T51" fmla="*/ 2147483647 h 334"/>
                <a:gd name="T52" fmla="*/ 2147483647 w 245"/>
                <a:gd name="T53" fmla="*/ 2147483647 h 334"/>
                <a:gd name="T54" fmla="*/ 2147483647 w 245"/>
                <a:gd name="T55" fmla="*/ 2147483647 h 334"/>
                <a:gd name="T56" fmla="*/ 2147483647 w 245"/>
                <a:gd name="T57" fmla="*/ 2147483647 h 334"/>
                <a:gd name="T58" fmla="*/ 2147483647 w 245"/>
                <a:gd name="T59" fmla="*/ 2147483647 h 334"/>
                <a:gd name="T60" fmla="*/ 2147483647 w 245"/>
                <a:gd name="T61" fmla="*/ 2147483647 h 334"/>
                <a:gd name="T62" fmla="*/ 2147483647 w 245"/>
                <a:gd name="T63" fmla="*/ 2147483647 h 334"/>
                <a:gd name="T64" fmla="*/ 2147483647 w 245"/>
                <a:gd name="T65" fmla="*/ 2147483647 h 334"/>
                <a:gd name="T66" fmla="*/ 2147483647 w 245"/>
                <a:gd name="T67" fmla="*/ 2147483647 h 334"/>
                <a:gd name="T68" fmla="*/ 2147483647 w 245"/>
                <a:gd name="T69" fmla="*/ 2147483647 h 334"/>
                <a:gd name="T70" fmla="*/ 2147483647 w 245"/>
                <a:gd name="T71" fmla="*/ 2147483647 h 334"/>
                <a:gd name="T72" fmla="*/ 2147483647 w 245"/>
                <a:gd name="T73" fmla="*/ 2147483647 h 334"/>
                <a:gd name="T74" fmla="*/ 2147483647 w 245"/>
                <a:gd name="T75" fmla="*/ 2147483647 h 334"/>
                <a:gd name="T76" fmla="*/ 2147483647 w 245"/>
                <a:gd name="T77" fmla="*/ 2147483647 h 334"/>
                <a:gd name="T78" fmla="*/ 2147483647 w 245"/>
                <a:gd name="T79" fmla="*/ 2147483647 h 334"/>
                <a:gd name="T80" fmla="*/ 2147483647 w 245"/>
                <a:gd name="T81" fmla="*/ 2147483647 h 334"/>
                <a:gd name="T82" fmla="*/ 2147483647 w 245"/>
                <a:gd name="T83" fmla="*/ 2147483647 h 334"/>
                <a:gd name="T84" fmla="*/ 2147483647 w 245"/>
                <a:gd name="T85" fmla="*/ 2147483647 h 334"/>
                <a:gd name="T86" fmla="*/ 2147483647 w 245"/>
                <a:gd name="T87" fmla="*/ 2147483647 h 3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334"/>
                <a:gd name="T134" fmla="*/ 245 w 245"/>
                <a:gd name="T135" fmla="*/ 334 h 3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334">
                  <a:moveTo>
                    <a:pt x="145" y="127"/>
                  </a:moveTo>
                  <a:lnTo>
                    <a:pt x="145" y="127"/>
                  </a:lnTo>
                  <a:lnTo>
                    <a:pt x="120" y="115"/>
                  </a:lnTo>
                  <a:lnTo>
                    <a:pt x="109" y="108"/>
                  </a:lnTo>
                  <a:lnTo>
                    <a:pt x="100" y="102"/>
                  </a:lnTo>
                  <a:lnTo>
                    <a:pt x="91" y="95"/>
                  </a:lnTo>
                  <a:lnTo>
                    <a:pt x="86" y="88"/>
                  </a:lnTo>
                  <a:lnTo>
                    <a:pt x="82" y="80"/>
                  </a:lnTo>
                  <a:lnTo>
                    <a:pt x="81" y="76"/>
                  </a:lnTo>
                  <a:lnTo>
                    <a:pt x="81" y="72"/>
                  </a:lnTo>
                  <a:lnTo>
                    <a:pt x="81" y="67"/>
                  </a:lnTo>
                  <a:lnTo>
                    <a:pt x="82" y="63"/>
                  </a:lnTo>
                  <a:lnTo>
                    <a:pt x="84" y="59"/>
                  </a:lnTo>
                  <a:lnTo>
                    <a:pt x="86" y="56"/>
                  </a:lnTo>
                  <a:lnTo>
                    <a:pt x="91" y="50"/>
                  </a:lnTo>
                  <a:lnTo>
                    <a:pt x="99" y="47"/>
                  </a:lnTo>
                  <a:lnTo>
                    <a:pt x="106" y="44"/>
                  </a:lnTo>
                  <a:lnTo>
                    <a:pt x="114" y="43"/>
                  </a:lnTo>
                  <a:lnTo>
                    <a:pt x="127" y="42"/>
                  </a:lnTo>
                  <a:lnTo>
                    <a:pt x="140" y="43"/>
                  </a:lnTo>
                  <a:lnTo>
                    <a:pt x="153" y="45"/>
                  </a:lnTo>
                  <a:lnTo>
                    <a:pt x="165" y="48"/>
                  </a:lnTo>
                  <a:lnTo>
                    <a:pt x="176" y="52"/>
                  </a:lnTo>
                  <a:lnTo>
                    <a:pt x="186" y="58"/>
                  </a:lnTo>
                  <a:lnTo>
                    <a:pt x="195" y="62"/>
                  </a:lnTo>
                  <a:lnTo>
                    <a:pt x="209" y="70"/>
                  </a:lnTo>
                  <a:lnTo>
                    <a:pt x="223" y="78"/>
                  </a:lnTo>
                  <a:lnTo>
                    <a:pt x="223" y="67"/>
                  </a:lnTo>
                  <a:lnTo>
                    <a:pt x="223" y="13"/>
                  </a:lnTo>
                  <a:lnTo>
                    <a:pt x="211" y="11"/>
                  </a:lnTo>
                  <a:lnTo>
                    <a:pt x="197" y="8"/>
                  </a:lnTo>
                  <a:lnTo>
                    <a:pt x="179" y="4"/>
                  </a:lnTo>
                  <a:lnTo>
                    <a:pt x="156" y="1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3" y="2"/>
                  </a:lnTo>
                  <a:lnTo>
                    <a:pt x="89" y="4"/>
                  </a:lnTo>
                  <a:lnTo>
                    <a:pt x="76" y="6"/>
                  </a:lnTo>
                  <a:lnTo>
                    <a:pt x="65" y="11"/>
                  </a:lnTo>
                  <a:lnTo>
                    <a:pt x="54" y="15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27" y="32"/>
                  </a:lnTo>
                  <a:lnTo>
                    <a:pt x="20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6" y="64"/>
                  </a:lnTo>
                  <a:lnTo>
                    <a:pt x="3" y="74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9" y="131"/>
                  </a:lnTo>
                  <a:lnTo>
                    <a:pt x="13" y="137"/>
                  </a:lnTo>
                  <a:lnTo>
                    <a:pt x="19" y="144"/>
                  </a:lnTo>
                  <a:lnTo>
                    <a:pt x="25" y="151"/>
                  </a:lnTo>
                  <a:lnTo>
                    <a:pt x="31" y="157"/>
                  </a:lnTo>
                  <a:lnTo>
                    <a:pt x="46" y="168"/>
                  </a:lnTo>
                  <a:lnTo>
                    <a:pt x="62" y="178"/>
                  </a:lnTo>
                  <a:lnTo>
                    <a:pt x="79" y="187"/>
                  </a:lnTo>
                  <a:lnTo>
                    <a:pt x="97" y="196"/>
                  </a:lnTo>
                  <a:lnTo>
                    <a:pt x="122" y="209"/>
                  </a:lnTo>
                  <a:lnTo>
                    <a:pt x="134" y="215"/>
                  </a:lnTo>
                  <a:lnTo>
                    <a:pt x="144" y="221"/>
                  </a:lnTo>
                  <a:lnTo>
                    <a:pt x="152" y="229"/>
                  </a:lnTo>
                  <a:lnTo>
                    <a:pt x="159" y="236"/>
                  </a:lnTo>
                  <a:lnTo>
                    <a:pt x="162" y="241"/>
                  </a:lnTo>
                  <a:lnTo>
                    <a:pt x="163" y="245"/>
                  </a:lnTo>
                  <a:lnTo>
                    <a:pt x="164" y="249"/>
                  </a:lnTo>
                  <a:lnTo>
                    <a:pt x="165" y="255"/>
                  </a:lnTo>
                  <a:lnTo>
                    <a:pt x="164" y="263"/>
                  </a:lnTo>
                  <a:lnTo>
                    <a:pt x="161" y="271"/>
                  </a:lnTo>
                  <a:lnTo>
                    <a:pt x="156" y="277"/>
                  </a:lnTo>
                  <a:lnTo>
                    <a:pt x="149" y="282"/>
                  </a:lnTo>
                  <a:lnTo>
                    <a:pt x="141" y="287"/>
                  </a:lnTo>
                  <a:lnTo>
                    <a:pt x="131" y="290"/>
                  </a:lnTo>
                  <a:lnTo>
                    <a:pt x="119" y="292"/>
                  </a:lnTo>
                  <a:lnTo>
                    <a:pt x="106" y="292"/>
                  </a:lnTo>
                  <a:lnTo>
                    <a:pt x="91" y="292"/>
                  </a:lnTo>
                  <a:lnTo>
                    <a:pt x="77" y="289"/>
                  </a:lnTo>
                  <a:lnTo>
                    <a:pt x="63" y="286"/>
                  </a:lnTo>
                  <a:lnTo>
                    <a:pt x="51" y="280"/>
                  </a:lnTo>
                  <a:lnTo>
                    <a:pt x="39" y="275"/>
                  </a:lnTo>
                  <a:lnTo>
                    <a:pt x="28" y="270"/>
                  </a:lnTo>
                  <a:lnTo>
                    <a:pt x="10" y="259"/>
                  </a:lnTo>
                  <a:lnTo>
                    <a:pt x="1" y="254"/>
                  </a:lnTo>
                  <a:lnTo>
                    <a:pt x="1" y="321"/>
                  </a:lnTo>
                  <a:lnTo>
                    <a:pt x="8" y="322"/>
                  </a:lnTo>
                  <a:lnTo>
                    <a:pt x="24" y="326"/>
                  </a:lnTo>
                  <a:lnTo>
                    <a:pt x="45" y="329"/>
                  </a:lnTo>
                  <a:lnTo>
                    <a:pt x="72" y="333"/>
                  </a:lnTo>
                  <a:lnTo>
                    <a:pt x="87" y="334"/>
                  </a:lnTo>
                  <a:lnTo>
                    <a:pt x="103" y="334"/>
                  </a:lnTo>
                  <a:lnTo>
                    <a:pt x="119" y="334"/>
                  </a:lnTo>
                  <a:lnTo>
                    <a:pt x="135" y="333"/>
                  </a:lnTo>
                  <a:lnTo>
                    <a:pt x="149" y="331"/>
                  </a:lnTo>
                  <a:lnTo>
                    <a:pt x="163" y="327"/>
                  </a:lnTo>
                  <a:lnTo>
                    <a:pt x="176" y="324"/>
                  </a:lnTo>
                  <a:lnTo>
                    <a:pt x="187" y="319"/>
                  </a:lnTo>
                  <a:lnTo>
                    <a:pt x="198" y="314"/>
                  </a:lnTo>
                  <a:lnTo>
                    <a:pt x="208" y="308"/>
                  </a:lnTo>
                  <a:lnTo>
                    <a:pt x="216" y="302"/>
                  </a:lnTo>
                  <a:lnTo>
                    <a:pt x="224" y="294"/>
                  </a:lnTo>
                  <a:lnTo>
                    <a:pt x="230" y="287"/>
                  </a:lnTo>
                  <a:lnTo>
                    <a:pt x="236" y="278"/>
                  </a:lnTo>
                  <a:lnTo>
                    <a:pt x="240" y="269"/>
                  </a:lnTo>
                  <a:lnTo>
                    <a:pt x="242" y="259"/>
                  </a:lnTo>
                  <a:lnTo>
                    <a:pt x="244" y="248"/>
                  </a:lnTo>
                  <a:lnTo>
                    <a:pt x="245" y="236"/>
                  </a:lnTo>
                  <a:lnTo>
                    <a:pt x="244" y="226"/>
                  </a:lnTo>
                  <a:lnTo>
                    <a:pt x="242" y="216"/>
                  </a:lnTo>
                  <a:lnTo>
                    <a:pt x="240" y="206"/>
                  </a:lnTo>
                  <a:lnTo>
                    <a:pt x="236" y="198"/>
                  </a:lnTo>
                  <a:lnTo>
                    <a:pt x="231" y="189"/>
                  </a:lnTo>
                  <a:lnTo>
                    <a:pt x="226" y="182"/>
                  </a:lnTo>
                  <a:lnTo>
                    <a:pt x="219" y="174"/>
                  </a:lnTo>
                  <a:lnTo>
                    <a:pt x="212" y="168"/>
                  </a:lnTo>
                  <a:lnTo>
                    <a:pt x="197" y="156"/>
                  </a:lnTo>
                  <a:lnTo>
                    <a:pt x="180" y="146"/>
                  </a:lnTo>
                  <a:lnTo>
                    <a:pt x="162" y="136"/>
                  </a:lnTo>
                  <a:lnTo>
                    <a:pt x="145" y="127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gray">
            <a:xfrm>
              <a:off x="7018338" y="947616"/>
              <a:ext cx="138112" cy="169863"/>
            </a:xfrm>
            <a:custGeom>
              <a:avLst/>
              <a:gdLst>
                <a:gd name="T0" fmla="*/ 2147483647 w 376"/>
                <a:gd name="T1" fmla="*/ 2147483647 h 462"/>
                <a:gd name="T2" fmla="*/ 2147483647 w 376"/>
                <a:gd name="T3" fmla="*/ 2147483647 h 462"/>
                <a:gd name="T4" fmla="*/ 2147483647 w 376"/>
                <a:gd name="T5" fmla="*/ 2147483647 h 462"/>
                <a:gd name="T6" fmla="*/ 2147483647 w 376"/>
                <a:gd name="T7" fmla="*/ 2147483647 h 462"/>
                <a:gd name="T8" fmla="*/ 2147483647 w 376"/>
                <a:gd name="T9" fmla="*/ 2147483647 h 462"/>
                <a:gd name="T10" fmla="*/ 2147483647 w 376"/>
                <a:gd name="T11" fmla="*/ 2147483647 h 462"/>
                <a:gd name="T12" fmla="*/ 2147483647 w 376"/>
                <a:gd name="T13" fmla="*/ 2147483647 h 462"/>
                <a:gd name="T14" fmla="*/ 2147483647 w 376"/>
                <a:gd name="T15" fmla="*/ 2147483647 h 462"/>
                <a:gd name="T16" fmla="*/ 2147483647 w 376"/>
                <a:gd name="T17" fmla="*/ 2147483647 h 462"/>
                <a:gd name="T18" fmla="*/ 2147483647 w 376"/>
                <a:gd name="T19" fmla="*/ 2147483647 h 462"/>
                <a:gd name="T20" fmla="*/ 2147483647 w 376"/>
                <a:gd name="T21" fmla="*/ 2147483647 h 462"/>
                <a:gd name="T22" fmla="*/ 2147483647 w 376"/>
                <a:gd name="T23" fmla="*/ 2147483647 h 462"/>
                <a:gd name="T24" fmla="*/ 2147483647 w 376"/>
                <a:gd name="T25" fmla="*/ 2147483647 h 462"/>
                <a:gd name="T26" fmla="*/ 2147483647 w 376"/>
                <a:gd name="T27" fmla="*/ 2147483647 h 462"/>
                <a:gd name="T28" fmla="*/ 2147483647 w 376"/>
                <a:gd name="T29" fmla="*/ 2147483647 h 462"/>
                <a:gd name="T30" fmla="*/ 2147483647 w 376"/>
                <a:gd name="T31" fmla="*/ 2147483647 h 462"/>
                <a:gd name="T32" fmla="*/ 2147483647 w 376"/>
                <a:gd name="T33" fmla="*/ 2147483647 h 462"/>
                <a:gd name="T34" fmla="*/ 2147483647 w 376"/>
                <a:gd name="T35" fmla="*/ 2147483647 h 462"/>
                <a:gd name="T36" fmla="*/ 2147483647 w 376"/>
                <a:gd name="T37" fmla="*/ 2147483647 h 462"/>
                <a:gd name="T38" fmla="*/ 2147483647 w 376"/>
                <a:gd name="T39" fmla="*/ 2147483647 h 462"/>
                <a:gd name="T40" fmla="*/ 2147483647 w 376"/>
                <a:gd name="T41" fmla="*/ 2147483647 h 462"/>
                <a:gd name="T42" fmla="*/ 2147483647 w 376"/>
                <a:gd name="T43" fmla="*/ 2147483647 h 462"/>
                <a:gd name="T44" fmla="*/ 2147483647 w 376"/>
                <a:gd name="T45" fmla="*/ 2147483647 h 462"/>
                <a:gd name="T46" fmla="*/ 2147483647 w 376"/>
                <a:gd name="T47" fmla="*/ 2147483647 h 462"/>
                <a:gd name="T48" fmla="*/ 2147483647 w 376"/>
                <a:gd name="T49" fmla="*/ 2147483647 h 462"/>
                <a:gd name="T50" fmla="*/ 2147483647 w 376"/>
                <a:gd name="T51" fmla="*/ 2147483647 h 462"/>
                <a:gd name="T52" fmla="*/ 2147483647 w 376"/>
                <a:gd name="T53" fmla="*/ 2147483647 h 462"/>
                <a:gd name="T54" fmla="*/ 2147483647 w 376"/>
                <a:gd name="T55" fmla="*/ 2147483647 h 462"/>
                <a:gd name="T56" fmla="*/ 2147483647 w 376"/>
                <a:gd name="T57" fmla="*/ 2147483647 h 462"/>
                <a:gd name="T58" fmla="*/ 2147483647 w 376"/>
                <a:gd name="T59" fmla="*/ 2147483647 h 462"/>
                <a:gd name="T60" fmla="*/ 2147483647 w 376"/>
                <a:gd name="T61" fmla="*/ 2147483647 h 462"/>
                <a:gd name="T62" fmla="*/ 2147483647 w 376"/>
                <a:gd name="T63" fmla="*/ 2147483647 h 462"/>
                <a:gd name="T64" fmla="*/ 2147483647 w 376"/>
                <a:gd name="T65" fmla="*/ 2147483647 h 462"/>
                <a:gd name="T66" fmla="*/ 2147483647 w 376"/>
                <a:gd name="T67" fmla="*/ 2147483647 h 462"/>
                <a:gd name="T68" fmla="*/ 2147483647 w 376"/>
                <a:gd name="T69" fmla="*/ 2147483647 h 462"/>
                <a:gd name="T70" fmla="*/ 2147483647 w 376"/>
                <a:gd name="T71" fmla="*/ 2147483647 h 462"/>
                <a:gd name="T72" fmla="*/ 2147483647 w 376"/>
                <a:gd name="T73" fmla="*/ 2147483647 h 462"/>
                <a:gd name="T74" fmla="*/ 2147483647 w 376"/>
                <a:gd name="T75" fmla="*/ 2147483647 h 462"/>
                <a:gd name="T76" fmla="*/ 2147483647 w 376"/>
                <a:gd name="T77" fmla="*/ 2147483647 h 462"/>
                <a:gd name="T78" fmla="*/ 2147483647 w 376"/>
                <a:gd name="T79" fmla="*/ 2147483647 h 462"/>
                <a:gd name="T80" fmla="*/ 2147483647 w 376"/>
                <a:gd name="T81" fmla="*/ 2147483647 h 462"/>
                <a:gd name="T82" fmla="*/ 2147483647 w 376"/>
                <a:gd name="T83" fmla="*/ 2147483647 h 462"/>
                <a:gd name="T84" fmla="*/ 2147483647 w 376"/>
                <a:gd name="T85" fmla="*/ 2147483647 h 462"/>
                <a:gd name="T86" fmla="*/ 2147483647 w 376"/>
                <a:gd name="T87" fmla="*/ 2147483647 h 4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6"/>
                <a:gd name="T133" fmla="*/ 0 h 462"/>
                <a:gd name="T134" fmla="*/ 376 w 376"/>
                <a:gd name="T135" fmla="*/ 462 h 4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6" h="462">
                  <a:moveTo>
                    <a:pt x="215" y="49"/>
                  </a:moveTo>
                  <a:lnTo>
                    <a:pt x="215" y="49"/>
                  </a:lnTo>
                  <a:lnTo>
                    <a:pt x="225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0" y="60"/>
                  </a:lnTo>
                  <a:lnTo>
                    <a:pt x="256" y="66"/>
                  </a:lnTo>
                  <a:lnTo>
                    <a:pt x="262" y="73"/>
                  </a:lnTo>
                  <a:lnTo>
                    <a:pt x="266" y="80"/>
                  </a:lnTo>
                  <a:lnTo>
                    <a:pt x="270" y="88"/>
                  </a:lnTo>
                  <a:lnTo>
                    <a:pt x="274" y="96"/>
                  </a:lnTo>
                  <a:lnTo>
                    <a:pt x="276" y="106"/>
                  </a:lnTo>
                  <a:lnTo>
                    <a:pt x="279" y="125"/>
                  </a:lnTo>
                  <a:lnTo>
                    <a:pt x="281" y="144"/>
                  </a:lnTo>
                  <a:lnTo>
                    <a:pt x="281" y="164"/>
                  </a:lnTo>
                  <a:lnTo>
                    <a:pt x="280" y="193"/>
                  </a:lnTo>
                  <a:lnTo>
                    <a:pt x="277" y="218"/>
                  </a:lnTo>
                  <a:lnTo>
                    <a:pt x="275" y="229"/>
                  </a:lnTo>
                  <a:lnTo>
                    <a:pt x="271" y="238"/>
                  </a:lnTo>
                  <a:lnTo>
                    <a:pt x="268" y="248"/>
                  </a:lnTo>
                  <a:lnTo>
                    <a:pt x="265" y="257"/>
                  </a:lnTo>
                  <a:lnTo>
                    <a:pt x="261" y="263"/>
                  </a:lnTo>
                  <a:lnTo>
                    <a:pt x="255" y="270"/>
                  </a:lnTo>
                  <a:lnTo>
                    <a:pt x="250" y="275"/>
                  </a:lnTo>
                  <a:lnTo>
                    <a:pt x="245" y="279"/>
                  </a:lnTo>
                  <a:lnTo>
                    <a:pt x="237" y="282"/>
                  </a:lnTo>
                  <a:lnTo>
                    <a:pt x="231" y="284"/>
                  </a:lnTo>
                  <a:lnTo>
                    <a:pt x="223" y="287"/>
                  </a:lnTo>
                  <a:lnTo>
                    <a:pt x="215" y="287"/>
                  </a:lnTo>
                  <a:lnTo>
                    <a:pt x="205" y="287"/>
                  </a:lnTo>
                  <a:lnTo>
                    <a:pt x="196" y="284"/>
                  </a:lnTo>
                  <a:lnTo>
                    <a:pt x="188" y="281"/>
                  </a:lnTo>
                  <a:lnTo>
                    <a:pt x="181" y="278"/>
                  </a:lnTo>
                  <a:lnTo>
                    <a:pt x="174" y="273"/>
                  </a:lnTo>
                  <a:lnTo>
                    <a:pt x="169" y="267"/>
                  </a:lnTo>
                  <a:lnTo>
                    <a:pt x="164" y="261"/>
                  </a:lnTo>
                  <a:lnTo>
                    <a:pt x="159" y="255"/>
                  </a:lnTo>
                  <a:lnTo>
                    <a:pt x="156" y="247"/>
                  </a:lnTo>
                  <a:lnTo>
                    <a:pt x="153" y="240"/>
                  </a:lnTo>
                  <a:lnTo>
                    <a:pt x="149" y="224"/>
                  </a:lnTo>
                  <a:lnTo>
                    <a:pt x="146" y="206"/>
                  </a:lnTo>
                  <a:lnTo>
                    <a:pt x="146" y="189"/>
                  </a:lnTo>
                  <a:lnTo>
                    <a:pt x="146" y="161"/>
                  </a:lnTo>
                  <a:lnTo>
                    <a:pt x="146" y="148"/>
                  </a:lnTo>
                  <a:lnTo>
                    <a:pt x="149" y="130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3"/>
                  </a:lnTo>
                  <a:lnTo>
                    <a:pt x="161" y="84"/>
                  </a:lnTo>
                  <a:lnTo>
                    <a:pt x="166" y="76"/>
                  </a:lnTo>
                  <a:lnTo>
                    <a:pt x="171" y="68"/>
                  </a:lnTo>
                  <a:lnTo>
                    <a:pt x="177" y="62"/>
                  </a:lnTo>
                  <a:lnTo>
                    <a:pt x="185" y="57"/>
                  </a:lnTo>
                  <a:lnTo>
                    <a:pt x="193" y="52"/>
                  </a:lnTo>
                  <a:lnTo>
                    <a:pt x="203" y="50"/>
                  </a:lnTo>
                  <a:lnTo>
                    <a:pt x="215" y="49"/>
                  </a:lnTo>
                  <a:close/>
                  <a:moveTo>
                    <a:pt x="239" y="1"/>
                  </a:moveTo>
                  <a:lnTo>
                    <a:pt x="239" y="1"/>
                  </a:lnTo>
                  <a:lnTo>
                    <a:pt x="228" y="2"/>
                  </a:lnTo>
                  <a:lnTo>
                    <a:pt x="215" y="4"/>
                  </a:lnTo>
                  <a:lnTo>
                    <a:pt x="203" y="7"/>
                  </a:lnTo>
                  <a:lnTo>
                    <a:pt x="191" y="13"/>
                  </a:lnTo>
                  <a:lnTo>
                    <a:pt x="180" y="19"/>
                  </a:lnTo>
                  <a:lnTo>
                    <a:pt x="169" y="27"/>
                  </a:lnTo>
                  <a:lnTo>
                    <a:pt x="158" y="36"/>
                  </a:lnTo>
                  <a:lnTo>
                    <a:pt x="147" y="46"/>
                  </a:lnTo>
                  <a:lnTo>
                    <a:pt x="147" y="0"/>
                  </a:lnTo>
                  <a:lnTo>
                    <a:pt x="140" y="1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3" y="51"/>
                  </a:lnTo>
                  <a:lnTo>
                    <a:pt x="42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462"/>
                  </a:lnTo>
                  <a:lnTo>
                    <a:pt x="146" y="462"/>
                  </a:lnTo>
                  <a:lnTo>
                    <a:pt x="146" y="297"/>
                  </a:lnTo>
                  <a:lnTo>
                    <a:pt x="153" y="305"/>
                  </a:lnTo>
                  <a:lnTo>
                    <a:pt x="160" y="311"/>
                  </a:lnTo>
                  <a:lnTo>
                    <a:pt x="169" y="318"/>
                  </a:lnTo>
                  <a:lnTo>
                    <a:pt x="180" y="324"/>
                  </a:lnTo>
                  <a:lnTo>
                    <a:pt x="190" y="328"/>
                  </a:lnTo>
                  <a:lnTo>
                    <a:pt x="204" y="332"/>
                  </a:lnTo>
                  <a:lnTo>
                    <a:pt x="219" y="334"/>
                  </a:lnTo>
                  <a:lnTo>
                    <a:pt x="236" y="335"/>
                  </a:lnTo>
                  <a:lnTo>
                    <a:pt x="253" y="335"/>
                  </a:lnTo>
                  <a:lnTo>
                    <a:pt x="268" y="333"/>
                  </a:lnTo>
                  <a:lnTo>
                    <a:pt x="283" y="328"/>
                  </a:lnTo>
                  <a:lnTo>
                    <a:pt x="297" y="324"/>
                  </a:lnTo>
                  <a:lnTo>
                    <a:pt x="309" y="318"/>
                  </a:lnTo>
                  <a:lnTo>
                    <a:pt x="321" y="310"/>
                  </a:lnTo>
                  <a:lnTo>
                    <a:pt x="331" y="302"/>
                  </a:lnTo>
                  <a:lnTo>
                    <a:pt x="341" y="291"/>
                  </a:lnTo>
                  <a:lnTo>
                    <a:pt x="348" y="280"/>
                  </a:lnTo>
                  <a:lnTo>
                    <a:pt x="356" y="267"/>
                  </a:lnTo>
                  <a:lnTo>
                    <a:pt x="362" y="252"/>
                  </a:lnTo>
                  <a:lnTo>
                    <a:pt x="368" y="237"/>
                  </a:lnTo>
                  <a:lnTo>
                    <a:pt x="371" y="220"/>
                  </a:lnTo>
                  <a:lnTo>
                    <a:pt x="374" y="203"/>
                  </a:lnTo>
                  <a:lnTo>
                    <a:pt x="375" y="184"/>
                  </a:lnTo>
                  <a:lnTo>
                    <a:pt x="376" y="164"/>
                  </a:lnTo>
                  <a:lnTo>
                    <a:pt x="375" y="144"/>
                  </a:lnTo>
                  <a:lnTo>
                    <a:pt x="374" y="127"/>
                  </a:lnTo>
                  <a:lnTo>
                    <a:pt x="371" y="110"/>
                  </a:lnTo>
                  <a:lnTo>
                    <a:pt x="367" y="94"/>
                  </a:lnTo>
                  <a:lnTo>
                    <a:pt x="362" y="80"/>
                  </a:lnTo>
                  <a:lnTo>
                    <a:pt x="356" y="66"/>
                  </a:lnTo>
                  <a:lnTo>
                    <a:pt x="348" y="55"/>
                  </a:lnTo>
                  <a:lnTo>
                    <a:pt x="340" y="44"/>
                  </a:lnTo>
                  <a:lnTo>
                    <a:pt x="331" y="34"/>
                  </a:lnTo>
                  <a:lnTo>
                    <a:pt x="321" y="26"/>
                  </a:lnTo>
                  <a:lnTo>
                    <a:pt x="310" y="18"/>
                  </a:lnTo>
                  <a:lnTo>
                    <a:pt x="297" y="12"/>
                  </a:lnTo>
                  <a:lnTo>
                    <a:pt x="284" y="7"/>
                  </a:lnTo>
                  <a:lnTo>
                    <a:pt x="270" y="4"/>
                  </a:lnTo>
                  <a:lnTo>
                    <a:pt x="255" y="2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gray">
            <a:xfrm>
              <a:off x="7178675" y="947616"/>
              <a:ext cx="52388" cy="120650"/>
            </a:xfrm>
            <a:custGeom>
              <a:avLst/>
              <a:gdLst>
                <a:gd name="T0" fmla="*/ 0 w 145"/>
                <a:gd name="T1" fmla="*/ 2147483647 h 327"/>
                <a:gd name="T2" fmla="*/ 0 w 145"/>
                <a:gd name="T3" fmla="*/ 2147483647 h 327"/>
                <a:gd name="T4" fmla="*/ 2147483647 w 145"/>
                <a:gd name="T5" fmla="*/ 2147483647 h 327"/>
                <a:gd name="T6" fmla="*/ 2147483647 w 145"/>
                <a:gd name="T7" fmla="*/ 2147483647 h 327"/>
                <a:gd name="T8" fmla="*/ 2147483647 w 145"/>
                <a:gd name="T9" fmla="*/ 2147483647 h 327"/>
                <a:gd name="T10" fmla="*/ 2147483647 w 145"/>
                <a:gd name="T11" fmla="*/ 2147483647 h 327"/>
                <a:gd name="T12" fmla="*/ 2147483647 w 145"/>
                <a:gd name="T13" fmla="*/ 2147483647 h 327"/>
                <a:gd name="T14" fmla="*/ 2147483647 w 145"/>
                <a:gd name="T15" fmla="*/ 2147483647 h 327"/>
                <a:gd name="T16" fmla="*/ 2147483647 w 145"/>
                <a:gd name="T17" fmla="*/ 2147483647 h 327"/>
                <a:gd name="T18" fmla="*/ 2147483647 w 145"/>
                <a:gd name="T19" fmla="*/ 2147483647 h 327"/>
                <a:gd name="T20" fmla="*/ 2147483647 w 145"/>
                <a:gd name="T21" fmla="*/ 2147483647 h 327"/>
                <a:gd name="T22" fmla="*/ 2147483647 w 145"/>
                <a:gd name="T23" fmla="*/ 2147483647 h 327"/>
                <a:gd name="T24" fmla="*/ 2147483647 w 145"/>
                <a:gd name="T25" fmla="*/ 2147483647 h 327"/>
                <a:gd name="T26" fmla="*/ 2147483647 w 145"/>
                <a:gd name="T27" fmla="*/ 2147483647 h 327"/>
                <a:gd name="T28" fmla="*/ 2147483647 w 145"/>
                <a:gd name="T29" fmla="*/ 2147483647 h 327"/>
                <a:gd name="T30" fmla="*/ 2147483647 w 145"/>
                <a:gd name="T31" fmla="*/ 2147483647 h 327"/>
                <a:gd name="T32" fmla="*/ 2147483647 w 145"/>
                <a:gd name="T33" fmla="*/ 0 h 327"/>
                <a:gd name="T34" fmla="*/ 2147483647 w 145"/>
                <a:gd name="T35" fmla="*/ 2147483647 h 327"/>
                <a:gd name="T36" fmla="*/ 0 w 145"/>
                <a:gd name="T37" fmla="*/ 2147483647 h 3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327"/>
                <a:gd name="T59" fmla="*/ 145 w 145"/>
                <a:gd name="T60" fmla="*/ 327 h 3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327">
                  <a:moveTo>
                    <a:pt x="0" y="24"/>
                  </a:move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2" y="51"/>
                  </a:lnTo>
                  <a:lnTo>
                    <a:pt x="42" y="55"/>
                  </a:lnTo>
                  <a:lnTo>
                    <a:pt x="45" y="57"/>
                  </a:lnTo>
                  <a:lnTo>
                    <a:pt x="48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8" y="87"/>
                  </a:lnTo>
                  <a:lnTo>
                    <a:pt x="58" y="101"/>
                  </a:lnTo>
                  <a:lnTo>
                    <a:pt x="58" y="327"/>
                  </a:lnTo>
                  <a:lnTo>
                    <a:pt x="145" y="327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gray">
            <a:xfrm>
              <a:off x="7196138" y="898404"/>
              <a:ext cx="39687" cy="36512"/>
            </a:xfrm>
            <a:custGeom>
              <a:avLst/>
              <a:gdLst>
                <a:gd name="T0" fmla="*/ 2147483647 w 108"/>
                <a:gd name="T1" fmla="*/ 2147483647 h 96"/>
                <a:gd name="T2" fmla="*/ 2147483647 w 108"/>
                <a:gd name="T3" fmla="*/ 2147483647 h 96"/>
                <a:gd name="T4" fmla="*/ 2147483647 w 108"/>
                <a:gd name="T5" fmla="*/ 2147483647 h 96"/>
                <a:gd name="T6" fmla="*/ 2147483647 w 108"/>
                <a:gd name="T7" fmla="*/ 2147483647 h 96"/>
                <a:gd name="T8" fmla="*/ 2147483647 w 108"/>
                <a:gd name="T9" fmla="*/ 2147483647 h 96"/>
                <a:gd name="T10" fmla="*/ 2147483647 w 108"/>
                <a:gd name="T11" fmla="*/ 2147483647 h 96"/>
                <a:gd name="T12" fmla="*/ 2147483647 w 108"/>
                <a:gd name="T13" fmla="*/ 2147483647 h 96"/>
                <a:gd name="T14" fmla="*/ 2147483647 w 108"/>
                <a:gd name="T15" fmla="*/ 2147483647 h 96"/>
                <a:gd name="T16" fmla="*/ 2147483647 w 108"/>
                <a:gd name="T17" fmla="*/ 2147483647 h 96"/>
                <a:gd name="T18" fmla="*/ 2147483647 w 108"/>
                <a:gd name="T19" fmla="*/ 2147483647 h 96"/>
                <a:gd name="T20" fmla="*/ 2147483647 w 108"/>
                <a:gd name="T21" fmla="*/ 2147483647 h 96"/>
                <a:gd name="T22" fmla="*/ 2147483647 w 108"/>
                <a:gd name="T23" fmla="*/ 2147483647 h 96"/>
                <a:gd name="T24" fmla="*/ 2147483647 w 108"/>
                <a:gd name="T25" fmla="*/ 2147483647 h 96"/>
                <a:gd name="T26" fmla="*/ 2147483647 w 108"/>
                <a:gd name="T27" fmla="*/ 2147483647 h 96"/>
                <a:gd name="T28" fmla="*/ 2147483647 w 108"/>
                <a:gd name="T29" fmla="*/ 2147483647 h 96"/>
                <a:gd name="T30" fmla="*/ 2147483647 w 108"/>
                <a:gd name="T31" fmla="*/ 2147483647 h 96"/>
                <a:gd name="T32" fmla="*/ 2147483647 w 108"/>
                <a:gd name="T33" fmla="*/ 2147483647 h 96"/>
                <a:gd name="T34" fmla="*/ 2147483647 w 108"/>
                <a:gd name="T35" fmla="*/ 2147483647 h 96"/>
                <a:gd name="T36" fmla="*/ 2147483647 w 108"/>
                <a:gd name="T37" fmla="*/ 0 h 96"/>
                <a:gd name="T38" fmla="*/ 2147483647 w 108"/>
                <a:gd name="T39" fmla="*/ 0 h 96"/>
                <a:gd name="T40" fmla="*/ 2147483647 w 108"/>
                <a:gd name="T41" fmla="*/ 2147483647 h 96"/>
                <a:gd name="T42" fmla="*/ 2147483647 w 108"/>
                <a:gd name="T43" fmla="*/ 2147483647 h 96"/>
                <a:gd name="T44" fmla="*/ 2147483647 w 108"/>
                <a:gd name="T45" fmla="*/ 2147483647 h 96"/>
                <a:gd name="T46" fmla="*/ 2147483647 w 108"/>
                <a:gd name="T47" fmla="*/ 2147483647 h 96"/>
                <a:gd name="T48" fmla="*/ 2147483647 w 108"/>
                <a:gd name="T49" fmla="*/ 2147483647 h 96"/>
                <a:gd name="T50" fmla="*/ 2147483647 w 108"/>
                <a:gd name="T51" fmla="*/ 2147483647 h 96"/>
                <a:gd name="T52" fmla="*/ 2147483647 w 108"/>
                <a:gd name="T53" fmla="*/ 2147483647 h 96"/>
                <a:gd name="T54" fmla="*/ 0 w 108"/>
                <a:gd name="T55" fmla="*/ 2147483647 h 96"/>
                <a:gd name="T56" fmla="*/ 0 w 108"/>
                <a:gd name="T57" fmla="*/ 2147483647 h 96"/>
                <a:gd name="T58" fmla="*/ 2147483647 w 108"/>
                <a:gd name="T59" fmla="*/ 2147483647 h 96"/>
                <a:gd name="T60" fmla="*/ 2147483647 w 108"/>
                <a:gd name="T61" fmla="*/ 2147483647 h 96"/>
                <a:gd name="T62" fmla="*/ 2147483647 w 108"/>
                <a:gd name="T63" fmla="*/ 2147483647 h 96"/>
                <a:gd name="T64" fmla="*/ 2147483647 w 108"/>
                <a:gd name="T65" fmla="*/ 2147483647 h 96"/>
                <a:gd name="T66" fmla="*/ 2147483647 w 108"/>
                <a:gd name="T67" fmla="*/ 2147483647 h 96"/>
                <a:gd name="T68" fmla="*/ 2147483647 w 108"/>
                <a:gd name="T69" fmla="*/ 2147483647 h 96"/>
                <a:gd name="T70" fmla="*/ 2147483647 w 108"/>
                <a:gd name="T71" fmla="*/ 2147483647 h 96"/>
                <a:gd name="T72" fmla="*/ 2147483647 w 108"/>
                <a:gd name="T73" fmla="*/ 2147483647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96"/>
                <a:gd name="T113" fmla="*/ 108 w 10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96">
                  <a:moveTo>
                    <a:pt x="53" y="96"/>
                  </a:moveTo>
                  <a:lnTo>
                    <a:pt x="53" y="96"/>
                  </a:lnTo>
                  <a:lnTo>
                    <a:pt x="63" y="94"/>
                  </a:lnTo>
                  <a:lnTo>
                    <a:pt x="74" y="92"/>
                  </a:lnTo>
                  <a:lnTo>
                    <a:pt x="84" y="88"/>
                  </a:lnTo>
                  <a:lnTo>
                    <a:pt x="91" y="82"/>
                  </a:lnTo>
                  <a:lnTo>
                    <a:pt x="99" y="74"/>
                  </a:lnTo>
                  <a:lnTo>
                    <a:pt x="103" y="67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7" y="39"/>
                  </a:lnTo>
                  <a:lnTo>
                    <a:pt x="104" y="29"/>
                  </a:lnTo>
                  <a:lnTo>
                    <a:pt x="99" y="22"/>
                  </a:lnTo>
                  <a:lnTo>
                    <a:pt x="92" y="14"/>
                  </a:lnTo>
                  <a:lnTo>
                    <a:pt x="84" y="9"/>
                  </a:lnTo>
                  <a:lnTo>
                    <a:pt x="74" y="5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5"/>
                  </a:lnTo>
                  <a:lnTo>
                    <a:pt x="24" y="9"/>
                  </a:lnTo>
                  <a:lnTo>
                    <a:pt x="15" y="14"/>
                  </a:lnTo>
                  <a:lnTo>
                    <a:pt x="9" y="22"/>
                  </a:lnTo>
                  <a:lnTo>
                    <a:pt x="5" y="29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5" y="67"/>
                  </a:lnTo>
                  <a:lnTo>
                    <a:pt x="9" y="74"/>
                  </a:lnTo>
                  <a:lnTo>
                    <a:pt x="15" y="82"/>
                  </a:lnTo>
                  <a:lnTo>
                    <a:pt x="23" y="88"/>
                  </a:lnTo>
                  <a:lnTo>
                    <a:pt x="32" y="92"/>
                  </a:lnTo>
                  <a:lnTo>
                    <a:pt x="42" y="94"/>
                  </a:lnTo>
                  <a:lnTo>
                    <a:pt x="53" y="96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gray">
            <a:xfrm>
              <a:off x="7261225" y="947616"/>
              <a:ext cx="103188" cy="120650"/>
            </a:xfrm>
            <a:custGeom>
              <a:avLst/>
              <a:gdLst>
                <a:gd name="T0" fmla="*/ 2147483647 w 282"/>
                <a:gd name="T1" fmla="*/ 2147483647 h 327"/>
                <a:gd name="T2" fmla="*/ 2147483647 w 282"/>
                <a:gd name="T3" fmla="*/ 2147483647 h 327"/>
                <a:gd name="T4" fmla="*/ 2147483647 w 282"/>
                <a:gd name="T5" fmla="*/ 2147483647 h 327"/>
                <a:gd name="T6" fmla="*/ 2147483647 w 282"/>
                <a:gd name="T7" fmla="*/ 2147483647 h 327"/>
                <a:gd name="T8" fmla="*/ 2147483647 w 282"/>
                <a:gd name="T9" fmla="*/ 2147483647 h 327"/>
                <a:gd name="T10" fmla="*/ 2147483647 w 282"/>
                <a:gd name="T11" fmla="*/ 2147483647 h 327"/>
                <a:gd name="T12" fmla="*/ 2147483647 w 282"/>
                <a:gd name="T13" fmla="*/ 2147483647 h 327"/>
                <a:gd name="T14" fmla="*/ 2147483647 w 282"/>
                <a:gd name="T15" fmla="*/ 2147483647 h 327"/>
                <a:gd name="T16" fmla="*/ 2147483647 w 282"/>
                <a:gd name="T17" fmla="*/ 2147483647 h 327"/>
                <a:gd name="T18" fmla="*/ 2147483647 w 282"/>
                <a:gd name="T19" fmla="*/ 2147483647 h 327"/>
                <a:gd name="T20" fmla="*/ 2147483647 w 282"/>
                <a:gd name="T21" fmla="*/ 2147483647 h 327"/>
                <a:gd name="T22" fmla="*/ 2147483647 w 282"/>
                <a:gd name="T23" fmla="*/ 2147483647 h 327"/>
                <a:gd name="T24" fmla="*/ 2147483647 w 282"/>
                <a:gd name="T25" fmla="*/ 2147483647 h 327"/>
                <a:gd name="T26" fmla="*/ 2147483647 w 282"/>
                <a:gd name="T27" fmla="*/ 2147483647 h 327"/>
                <a:gd name="T28" fmla="*/ 2147483647 w 282"/>
                <a:gd name="T29" fmla="*/ 2147483647 h 327"/>
                <a:gd name="T30" fmla="*/ 2147483647 w 282"/>
                <a:gd name="T31" fmla="*/ 2147483647 h 327"/>
                <a:gd name="T32" fmla="*/ 2147483647 w 282"/>
                <a:gd name="T33" fmla="*/ 2147483647 h 327"/>
                <a:gd name="T34" fmla="*/ 2147483647 w 282"/>
                <a:gd name="T35" fmla="*/ 2147483647 h 327"/>
                <a:gd name="T36" fmla="*/ 2147483647 w 282"/>
                <a:gd name="T37" fmla="*/ 2147483647 h 327"/>
                <a:gd name="T38" fmla="*/ 2147483647 w 282"/>
                <a:gd name="T39" fmla="*/ 0 h 327"/>
                <a:gd name="T40" fmla="*/ 0 w 282"/>
                <a:gd name="T41" fmla="*/ 2147483647 h 327"/>
                <a:gd name="T42" fmla="*/ 0 w 282"/>
                <a:gd name="T43" fmla="*/ 2147483647 h 327"/>
                <a:gd name="T44" fmla="*/ 2147483647 w 282"/>
                <a:gd name="T45" fmla="*/ 2147483647 h 327"/>
                <a:gd name="T46" fmla="*/ 2147483647 w 282"/>
                <a:gd name="T47" fmla="*/ 2147483647 h 327"/>
                <a:gd name="T48" fmla="*/ 2147483647 w 282"/>
                <a:gd name="T49" fmla="*/ 2147483647 h 327"/>
                <a:gd name="T50" fmla="*/ 2147483647 w 282"/>
                <a:gd name="T51" fmla="*/ 2147483647 h 327"/>
                <a:gd name="T52" fmla="*/ 2147483647 w 282"/>
                <a:gd name="T53" fmla="*/ 2147483647 h 327"/>
                <a:gd name="T54" fmla="*/ 2147483647 w 282"/>
                <a:gd name="T55" fmla="*/ 2147483647 h 327"/>
                <a:gd name="T56" fmla="*/ 2147483647 w 282"/>
                <a:gd name="T57" fmla="*/ 2147483647 h 327"/>
                <a:gd name="T58" fmla="*/ 2147483647 w 282"/>
                <a:gd name="T59" fmla="*/ 2147483647 h 327"/>
                <a:gd name="T60" fmla="*/ 2147483647 w 282"/>
                <a:gd name="T61" fmla="*/ 2147483647 h 327"/>
                <a:gd name="T62" fmla="*/ 2147483647 w 282"/>
                <a:gd name="T63" fmla="*/ 2147483647 h 327"/>
                <a:gd name="T64" fmla="*/ 2147483647 w 282"/>
                <a:gd name="T65" fmla="*/ 2147483647 h 327"/>
                <a:gd name="T66" fmla="*/ 2147483647 w 282"/>
                <a:gd name="T67" fmla="*/ 2147483647 h 327"/>
                <a:gd name="T68" fmla="*/ 2147483647 w 282"/>
                <a:gd name="T69" fmla="*/ 2147483647 h 327"/>
                <a:gd name="T70" fmla="*/ 2147483647 w 282"/>
                <a:gd name="T71" fmla="*/ 2147483647 h 327"/>
                <a:gd name="T72" fmla="*/ 2147483647 w 282"/>
                <a:gd name="T73" fmla="*/ 2147483647 h 327"/>
                <a:gd name="T74" fmla="*/ 2147483647 w 282"/>
                <a:gd name="T75" fmla="*/ 2147483647 h 327"/>
                <a:gd name="T76" fmla="*/ 2147483647 w 282"/>
                <a:gd name="T77" fmla="*/ 2147483647 h 327"/>
                <a:gd name="T78" fmla="*/ 2147483647 w 282"/>
                <a:gd name="T79" fmla="*/ 2147483647 h 327"/>
                <a:gd name="T80" fmla="*/ 2147483647 w 282"/>
                <a:gd name="T81" fmla="*/ 2147483647 h 327"/>
                <a:gd name="T82" fmla="*/ 2147483647 w 282"/>
                <a:gd name="T83" fmla="*/ 2147483647 h 327"/>
                <a:gd name="T84" fmla="*/ 2147483647 w 282"/>
                <a:gd name="T85" fmla="*/ 2147483647 h 327"/>
                <a:gd name="T86" fmla="*/ 2147483647 w 282"/>
                <a:gd name="T87" fmla="*/ 2147483647 h 327"/>
                <a:gd name="T88" fmla="*/ 2147483647 w 282"/>
                <a:gd name="T89" fmla="*/ 2147483647 h 327"/>
                <a:gd name="T90" fmla="*/ 2147483647 w 282"/>
                <a:gd name="T91" fmla="*/ 2147483647 h 327"/>
                <a:gd name="T92" fmla="*/ 2147483647 w 282"/>
                <a:gd name="T93" fmla="*/ 2147483647 h 327"/>
                <a:gd name="T94" fmla="*/ 2147483647 w 282"/>
                <a:gd name="T95" fmla="*/ 2147483647 h 327"/>
                <a:gd name="T96" fmla="*/ 2147483647 w 282"/>
                <a:gd name="T97" fmla="*/ 2147483647 h 327"/>
                <a:gd name="T98" fmla="*/ 2147483647 w 282"/>
                <a:gd name="T99" fmla="*/ 2147483647 h 327"/>
                <a:gd name="T100" fmla="*/ 2147483647 w 282"/>
                <a:gd name="T101" fmla="*/ 2147483647 h 327"/>
                <a:gd name="T102" fmla="*/ 2147483647 w 282"/>
                <a:gd name="T103" fmla="*/ 2147483647 h 327"/>
                <a:gd name="T104" fmla="*/ 2147483647 w 282"/>
                <a:gd name="T105" fmla="*/ 2147483647 h 327"/>
                <a:gd name="T106" fmla="*/ 2147483647 w 282"/>
                <a:gd name="T107" fmla="*/ 2147483647 h 327"/>
                <a:gd name="T108" fmla="*/ 2147483647 w 282"/>
                <a:gd name="T109" fmla="*/ 2147483647 h 327"/>
                <a:gd name="T110" fmla="*/ 2147483647 w 282"/>
                <a:gd name="T111" fmla="*/ 2147483647 h 327"/>
                <a:gd name="T112" fmla="*/ 2147483647 w 282"/>
                <a:gd name="T113" fmla="*/ 2147483647 h 327"/>
                <a:gd name="T114" fmla="*/ 2147483647 w 282"/>
                <a:gd name="T115" fmla="*/ 2147483647 h 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2"/>
                <a:gd name="T175" fmla="*/ 0 h 327"/>
                <a:gd name="T176" fmla="*/ 282 w 282"/>
                <a:gd name="T177" fmla="*/ 327 h 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2" h="327">
                  <a:moveTo>
                    <a:pt x="282" y="74"/>
                  </a:moveTo>
                  <a:lnTo>
                    <a:pt x="282" y="5"/>
                  </a:lnTo>
                  <a:lnTo>
                    <a:pt x="277" y="4"/>
                  </a:lnTo>
                  <a:lnTo>
                    <a:pt x="256" y="2"/>
                  </a:lnTo>
                  <a:lnTo>
                    <a:pt x="236" y="1"/>
                  </a:lnTo>
                  <a:lnTo>
                    <a:pt x="226" y="2"/>
                  </a:lnTo>
                  <a:lnTo>
                    <a:pt x="218" y="3"/>
                  </a:lnTo>
                  <a:lnTo>
                    <a:pt x="210" y="5"/>
                  </a:lnTo>
                  <a:lnTo>
                    <a:pt x="203" y="7"/>
                  </a:lnTo>
                  <a:lnTo>
                    <a:pt x="195" y="11"/>
                  </a:lnTo>
                  <a:lnTo>
                    <a:pt x="189" y="14"/>
                  </a:lnTo>
                  <a:lnTo>
                    <a:pt x="177" y="24"/>
                  </a:lnTo>
                  <a:lnTo>
                    <a:pt x="168" y="33"/>
                  </a:lnTo>
                  <a:lnTo>
                    <a:pt x="159" y="44"/>
                  </a:lnTo>
                  <a:lnTo>
                    <a:pt x="152" y="56"/>
                  </a:lnTo>
                  <a:lnTo>
                    <a:pt x="146" y="66"/>
                  </a:lnTo>
                  <a:lnTo>
                    <a:pt x="146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20" y="49"/>
                  </a:lnTo>
                  <a:lnTo>
                    <a:pt x="33" y="51"/>
                  </a:lnTo>
                  <a:lnTo>
                    <a:pt x="41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6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327"/>
                  </a:lnTo>
                  <a:lnTo>
                    <a:pt x="146" y="327"/>
                  </a:lnTo>
                  <a:lnTo>
                    <a:pt x="146" y="164"/>
                  </a:lnTo>
                  <a:lnTo>
                    <a:pt x="147" y="152"/>
                  </a:lnTo>
                  <a:lnTo>
                    <a:pt x="149" y="138"/>
                  </a:lnTo>
                  <a:lnTo>
                    <a:pt x="150" y="130"/>
                  </a:lnTo>
                  <a:lnTo>
                    <a:pt x="154" y="123"/>
                  </a:lnTo>
                  <a:lnTo>
                    <a:pt x="157" y="116"/>
                  </a:lnTo>
                  <a:lnTo>
                    <a:pt x="161" y="108"/>
                  </a:lnTo>
                  <a:lnTo>
                    <a:pt x="167" y="101"/>
                  </a:lnTo>
                  <a:lnTo>
                    <a:pt x="173" y="94"/>
                  </a:lnTo>
                  <a:lnTo>
                    <a:pt x="180" y="88"/>
                  </a:lnTo>
                  <a:lnTo>
                    <a:pt x="189" y="82"/>
                  </a:lnTo>
                  <a:lnTo>
                    <a:pt x="199" y="78"/>
                  </a:lnTo>
                  <a:lnTo>
                    <a:pt x="210" y="75"/>
                  </a:lnTo>
                  <a:lnTo>
                    <a:pt x="223" y="73"/>
                  </a:lnTo>
                  <a:lnTo>
                    <a:pt x="238" y="72"/>
                  </a:lnTo>
                  <a:lnTo>
                    <a:pt x="246" y="73"/>
                  </a:lnTo>
                  <a:lnTo>
                    <a:pt x="253" y="74"/>
                  </a:lnTo>
                  <a:lnTo>
                    <a:pt x="268" y="78"/>
                  </a:lnTo>
                  <a:lnTo>
                    <a:pt x="282" y="81"/>
                  </a:lnTo>
                  <a:lnTo>
                    <a:pt x="282" y="7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gray">
            <a:xfrm>
              <a:off x="7378700" y="949204"/>
              <a:ext cx="114300" cy="120650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1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6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2" y="100"/>
                  </a:lnTo>
                  <a:lnTo>
                    <a:pt x="95" y="100"/>
                  </a:lnTo>
                  <a:lnTo>
                    <a:pt x="98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5" y="38"/>
                  </a:lnTo>
                  <a:lnTo>
                    <a:pt x="152" y="35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3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5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4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1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8" y="331"/>
                  </a:lnTo>
                  <a:lnTo>
                    <a:pt x="169" y="333"/>
                  </a:lnTo>
                  <a:lnTo>
                    <a:pt x="191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5"/>
                  </a:lnTo>
                  <a:lnTo>
                    <a:pt x="226" y="286"/>
                  </a:lnTo>
                  <a:lnTo>
                    <a:pt x="209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5"/>
                  </a:lnTo>
                  <a:lnTo>
                    <a:pt x="145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4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7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gray">
            <a:xfrm>
              <a:off x="7686675" y="893641"/>
              <a:ext cx="133350" cy="174625"/>
            </a:xfrm>
            <a:custGeom>
              <a:avLst/>
              <a:gdLst>
                <a:gd name="T0" fmla="*/ 2147483647 w 365"/>
                <a:gd name="T1" fmla="*/ 2147483647 h 475"/>
                <a:gd name="T2" fmla="*/ 2147483647 w 365"/>
                <a:gd name="T3" fmla="*/ 2147483647 h 475"/>
                <a:gd name="T4" fmla="*/ 2147483647 w 365"/>
                <a:gd name="T5" fmla="*/ 2147483647 h 475"/>
                <a:gd name="T6" fmla="*/ 2147483647 w 365"/>
                <a:gd name="T7" fmla="*/ 2147483647 h 475"/>
                <a:gd name="T8" fmla="*/ 2147483647 w 365"/>
                <a:gd name="T9" fmla="*/ 2147483647 h 475"/>
                <a:gd name="T10" fmla="*/ 2147483647 w 365"/>
                <a:gd name="T11" fmla="*/ 2147483647 h 475"/>
                <a:gd name="T12" fmla="*/ 2147483647 w 365"/>
                <a:gd name="T13" fmla="*/ 2147483647 h 475"/>
                <a:gd name="T14" fmla="*/ 2147483647 w 365"/>
                <a:gd name="T15" fmla="*/ 0 h 475"/>
                <a:gd name="T16" fmla="*/ 0 w 365"/>
                <a:gd name="T17" fmla="*/ 2147483647 h 475"/>
                <a:gd name="T18" fmla="*/ 2147483647 w 365"/>
                <a:gd name="T19" fmla="*/ 2147483647 h 475"/>
                <a:gd name="T20" fmla="*/ 2147483647 w 365"/>
                <a:gd name="T21" fmla="*/ 2147483647 h 475"/>
                <a:gd name="T22" fmla="*/ 2147483647 w 365"/>
                <a:gd name="T23" fmla="*/ 2147483647 h 475"/>
                <a:gd name="T24" fmla="*/ 2147483647 w 365"/>
                <a:gd name="T25" fmla="*/ 2147483647 h 475"/>
                <a:gd name="T26" fmla="*/ 2147483647 w 365"/>
                <a:gd name="T27" fmla="*/ 2147483647 h 475"/>
                <a:gd name="T28" fmla="*/ 2147483647 w 365"/>
                <a:gd name="T29" fmla="*/ 2147483647 h 475"/>
                <a:gd name="T30" fmla="*/ 2147483647 w 365"/>
                <a:gd name="T31" fmla="*/ 2147483647 h 475"/>
                <a:gd name="T32" fmla="*/ 2147483647 w 365"/>
                <a:gd name="T33" fmla="*/ 2147483647 h 475"/>
                <a:gd name="T34" fmla="*/ 2147483647 w 365"/>
                <a:gd name="T35" fmla="*/ 2147483647 h 475"/>
                <a:gd name="T36" fmla="*/ 2147483647 w 365"/>
                <a:gd name="T37" fmla="*/ 2147483647 h 475"/>
                <a:gd name="T38" fmla="*/ 2147483647 w 365"/>
                <a:gd name="T39" fmla="*/ 2147483647 h 475"/>
                <a:gd name="T40" fmla="*/ 2147483647 w 365"/>
                <a:gd name="T41" fmla="*/ 2147483647 h 475"/>
                <a:gd name="T42" fmla="*/ 2147483647 w 365"/>
                <a:gd name="T43" fmla="*/ 2147483647 h 475"/>
                <a:gd name="T44" fmla="*/ 2147483647 w 365"/>
                <a:gd name="T45" fmla="*/ 2147483647 h 475"/>
                <a:gd name="T46" fmla="*/ 2147483647 w 365"/>
                <a:gd name="T47" fmla="*/ 2147483647 h 475"/>
                <a:gd name="T48" fmla="*/ 2147483647 w 365"/>
                <a:gd name="T49" fmla="*/ 2147483647 h 475"/>
                <a:gd name="T50" fmla="*/ 2147483647 w 365"/>
                <a:gd name="T51" fmla="*/ 2147483647 h 475"/>
                <a:gd name="T52" fmla="*/ 2147483647 w 365"/>
                <a:gd name="T53" fmla="*/ 2147483647 h 475"/>
                <a:gd name="T54" fmla="*/ 2147483647 w 365"/>
                <a:gd name="T55" fmla="*/ 2147483647 h 475"/>
                <a:gd name="T56" fmla="*/ 2147483647 w 365"/>
                <a:gd name="T57" fmla="*/ 2147483647 h 475"/>
                <a:gd name="T58" fmla="*/ 2147483647 w 365"/>
                <a:gd name="T59" fmla="*/ 2147483647 h 475"/>
                <a:gd name="T60" fmla="*/ 2147483647 w 365"/>
                <a:gd name="T61" fmla="*/ 2147483647 h 475"/>
                <a:gd name="T62" fmla="*/ 2147483647 w 365"/>
                <a:gd name="T63" fmla="*/ 2147483647 h 475"/>
                <a:gd name="T64" fmla="*/ 2147483647 w 365"/>
                <a:gd name="T65" fmla="*/ 2147483647 h 475"/>
                <a:gd name="T66" fmla="*/ 2147483647 w 365"/>
                <a:gd name="T67" fmla="*/ 2147483647 h 475"/>
                <a:gd name="T68" fmla="*/ 2147483647 w 365"/>
                <a:gd name="T69" fmla="*/ 2147483647 h 475"/>
                <a:gd name="T70" fmla="*/ 2147483647 w 365"/>
                <a:gd name="T71" fmla="*/ 2147483647 h 475"/>
                <a:gd name="T72" fmla="*/ 2147483647 w 365"/>
                <a:gd name="T73" fmla="*/ 2147483647 h 475"/>
                <a:gd name="T74" fmla="*/ 2147483647 w 365"/>
                <a:gd name="T75" fmla="*/ 2147483647 h 475"/>
                <a:gd name="T76" fmla="*/ 2147483647 w 365"/>
                <a:gd name="T77" fmla="*/ 2147483647 h 475"/>
                <a:gd name="T78" fmla="*/ 2147483647 w 365"/>
                <a:gd name="T79" fmla="*/ 2147483647 h 475"/>
                <a:gd name="T80" fmla="*/ 2147483647 w 365"/>
                <a:gd name="T81" fmla="*/ 2147483647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5"/>
                <a:gd name="T124" fmla="*/ 0 h 475"/>
                <a:gd name="T125" fmla="*/ 365 w 365"/>
                <a:gd name="T126" fmla="*/ 475 h 4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5" h="475">
                  <a:moveTo>
                    <a:pt x="266" y="149"/>
                  </a:moveTo>
                  <a:lnTo>
                    <a:pt x="266" y="149"/>
                  </a:lnTo>
                  <a:lnTo>
                    <a:pt x="255" y="150"/>
                  </a:lnTo>
                  <a:lnTo>
                    <a:pt x="244" y="151"/>
                  </a:lnTo>
                  <a:lnTo>
                    <a:pt x="233" y="153"/>
                  </a:lnTo>
                  <a:lnTo>
                    <a:pt x="224" y="157"/>
                  </a:lnTo>
                  <a:lnTo>
                    <a:pt x="214" y="160"/>
                  </a:lnTo>
                  <a:lnTo>
                    <a:pt x="206" y="164"/>
                  </a:lnTo>
                  <a:lnTo>
                    <a:pt x="197" y="168"/>
                  </a:lnTo>
                  <a:lnTo>
                    <a:pt x="189" y="174"/>
                  </a:lnTo>
                  <a:lnTo>
                    <a:pt x="176" y="184"/>
                  </a:lnTo>
                  <a:lnTo>
                    <a:pt x="164" y="196"/>
                  </a:lnTo>
                  <a:lnTo>
                    <a:pt x="154" y="208"/>
                  </a:lnTo>
                  <a:lnTo>
                    <a:pt x="147" y="220"/>
                  </a:lnTo>
                  <a:lnTo>
                    <a:pt x="147" y="0"/>
                  </a:lnTo>
                  <a:lnTo>
                    <a:pt x="139" y="2"/>
                  </a:lnTo>
                  <a:lnTo>
                    <a:pt x="0" y="19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1" y="45"/>
                  </a:lnTo>
                  <a:lnTo>
                    <a:pt x="32" y="47"/>
                  </a:lnTo>
                  <a:lnTo>
                    <a:pt x="42" y="51"/>
                  </a:lnTo>
                  <a:lnTo>
                    <a:pt x="45" y="53"/>
                  </a:lnTo>
                  <a:lnTo>
                    <a:pt x="48" y="55"/>
                  </a:lnTo>
                  <a:lnTo>
                    <a:pt x="52" y="58"/>
                  </a:lnTo>
                  <a:lnTo>
                    <a:pt x="54" y="62"/>
                  </a:lnTo>
                  <a:lnTo>
                    <a:pt x="57" y="71"/>
                  </a:lnTo>
                  <a:lnTo>
                    <a:pt x="58" y="83"/>
                  </a:lnTo>
                  <a:lnTo>
                    <a:pt x="59" y="98"/>
                  </a:lnTo>
                  <a:lnTo>
                    <a:pt x="59" y="475"/>
                  </a:lnTo>
                  <a:lnTo>
                    <a:pt x="147" y="475"/>
                  </a:lnTo>
                  <a:lnTo>
                    <a:pt x="147" y="313"/>
                  </a:lnTo>
                  <a:lnTo>
                    <a:pt x="147" y="302"/>
                  </a:lnTo>
                  <a:lnTo>
                    <a:pt x="149" y="291"/>
                  </a:lnTo>
                  <a:lnTo>
                    <a:pt x="151" y="281"/>
                  </a:lnTo>
                  <a:lnTo>
                    <a:pt x="154" y="271"/>
                  </a:lnTo>
                  <a:lnTo>
                    <a:pt x="158" y="261"/>
                  </a:lnTo>
                  <a:lnTo>
                    <a:pt x="163" y="253"/>
                  </a:lnTo>
                  <a:lnTo>
                    <a:pt x="168" y="244"/>
                  </a:lnTo>
                  <a:lnTo>
                    <a:pt x="173" y="237"/>
                  </a:lnTo>
                  <a:lnTo>
                    <a:pt x="180" y="230"/>
                  </a:lnTo>
                  <a:lnTo>
                    <a:pt x="186" y="224"/>
                  </a:lnTo>
                  <a:lnTo>
                    <a:pt x="193" y="220"/>
                  </a:lnTo>
                  <a:lnTo>
                    <a:pt x="200" y="214"/>
                  </a:lnTo>
                  <a:lnTo>
                    <a:pt x="208" y="211"/>
                  </a:lnTo>
                  <a:lnTo>
                    <a:pt x="214" y="209"/>
                  </a:lnTo>
                  <a:lnTo>
                    <a:pt x="222" y="207"/>
                  </a:lnTo>
                  <a:lnTo>
                    <a:pt x="229" y="207"/>
                  </a:lnTo>
                  <a:lnTo>
                    <a:pt x="238" y="207"/>
                  </a:lnTo>
                  <a:lnTo>
                    <a:pt x="245" y="208"/>
                  </a:lnTo>
                  <a:lnTo>
                    <a:pt x="251" y="210"/>
                  </a:lnTo>
                  <a:lnTo>
                    <a:pt x="257" y="213"/>
                  </a:lnTo>
                  <a:lnTo>
                    <a:pt x="262" y="216"/>
                  </a:lnTo>
                  <a:lnTo>
                    <a:pt x="265" y="220"/>
                  </a:lnTo>
                  <a:lnTo>
                    <a:pt x="269" y="224"/>
                  </a:lnTo>
                  <a:lnTo>
                    <a:pt x="272" y="229"/>
                  </a:lnTo>
                  <a:lnTo>
                    <a:pt x="275" y="240"/>
                  </a:lnTo>
                  <a:lnTo>
                    <a:pt x="277" y="251"/>
                  </a:lnTo>
                  <a:lnTo>
                    <a:pt x="277" y="264"/>
                  </a:lnTo>
                  <a:lnTo>
                    <a:pt x="277" y="275"/>
                  </a:lnTo>
                  <a:lnTo>
                    <a:pt x="277" y="475"/>
                  </a:lnTo>
                  <a:lnTo>
                    <a:pt x="365" y="475"/>
                  </a:lnTo>
                  <a:lnTo>
                    <a:pt x="365" y="266"/>
                  </a:lnTo>
                  <a:lnTo>
                    <a:pt x="365" y="251"/>
                  </a:lnTo>
                  <a:lnTo>
                    <a:pt x="364" y="232"/>
                  </a:lnTo>
                  <a:lnTo>
                    <a:pt x="363" y="223"/>
                  </a:lnTo>
                  <a:lnTo>
                    <a:pt x="360" y="213"/>
                  </a:lnTo>
                  <a:lnTo>
                    <a:pt x="357" y="204"/>
                  </a:lnTo>
                  <a:lnTo>
                    <a:pt x="353" y="194"/>
                  </a:lnTo>
                  <a:lnTo>
                    <a:pt x="348" y="185"/>
                  </a:lnTo>
                  <a:lnTo>
                    <a:pt x="341" y="177"/>
                  </a:lnTo>
                  <a:lnTo>
                    <a:pt x="333" y="169"/>
                  </a:lnTo>
                  <a:lnTo>
                    <a:pt x="323" y="163"/>
                  </a:lnTo>
                  <a:lnTo>
                    <a:pt x="312" y="158"/>
                  </a:lnTo>
                  <a:lnTo>
                    <a:pt x="300" y="153"/>
                  </a:lnTo>
                  <a:lnTo>
                    <a:pt x="284" y="150"/>
                  </a:lnTo>
                  <a:lnTo>
                    <a:pt x="266" y="149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7" name="Freeform 38"/>
            <p:cNvSpPr>
              <a:spLocks noEditPoints="1"/>
            </p:cNvSpPr>
            <p:nvPr/>
          </p:nvSpPr>
          <p:spPr bwMode="gray">
            <a:xfrm>
              <a:off x="7850188" y="949204"/>
              <a:ext cx="114300" cy="120650"/>
            </a:xfrm>
            <a:custGeom>
              <a:avLst/>
              <a:gdLst>
                <a:gd name="T0" fmla="*/ 2147483647 w 310"/>
                <a:gd name="T1" fmla="*/ 2147483647 h 334"/>
                <a:gd name="T2" fmla="*/ 2147483647 w 310"/>
                <a:gd name="T3" fmla="*/ 2147483647 h 334"/>
                <a:gd name="T4" fmla="*/ 2147483647 w 310"/>
                <a:gd name="T5" fmla="*/ 2147483647 h 334"/>
                <a:gd name="T6" fmla="*/ 2147483647 w 310"/>
                <a:gd name="T7" fmla="*/ 2147483647 h 334"/>
                <a:gd name="T8" fmla="*/ 2147483647 w 310"/>
                <a:gd name="T9" fmla="*/ 2147483647 h 334"/>
                <a:gd name="T10" fmla="*/ 2147483647 w 310"/>
                <a:gd name="T11" fmla="*/ 2147483647 h 334"/>
                <a:gd name="T12" fmla="*/ 2147483647 w 310"/>
                <a:gd name="T13" fmla="*/ 2147483647 h 334"/>
                <a:gd name="T14" fmla="*/ 2147483647 w 310"/>
                <a:gd name="T15" fmla="*/ 2147483647 h 334"/>
                <a:gd name="T16" fmla="*/ 2147483647 w 310"/>
                <a:gd name="T17" fmla="*/ 2147483647 h 334"/>
                <a:gd name="T18" fmla="*/ 2147483647 w 310"/>
                <a:gd name="T19" fmla="*/ 2147483647 h 334"/>
                <a:gd name="T20" fmla="*/ 2147483647 w 310"/>
                <a:gd name="T21" fmla="*/ 2147483647 h 334"/>
                <a:gd name="T22" fmla="*/ 2147483647 w 310"/>
                <a:gd name="T23" fmla="*/ 2147483647 h 334"/>
                <a:gd name="T24" fmla="*/ 2147483647 w 310"/>
                <a:gd name="T25" fmla="*/ 2147483647 h 334"/>
                <a:gd name="T26" fmla="*/ 2147483647 w 310"/>
                <a:gd name="T27" fmla="*/ 2147483647 h 334"/>
                <a:gd name="T28" fmla="*/ 2147483647 w 310"/>
                <a:gd name="T29" fmla="*/ 2147483647 h 334"/>
                <a:gd name="T30" fmla="*/ 2147483647 w 310"/>
                <a:gd name="T31" fmla="*/ 2147483647 h 334"/>
                <a:gd name="T32" fmla="*/ 2147483647 w 310"/>
                <a:gd name="T33" fmla="*/ 2147483647 h 334"/>
                <a:gd name="T34" fmla="*/ 2147483647 w 310"/>
                <a:gd name="T35" fmla="*/ 2147483647 h 334"/>
                <a:gd name="T36" fmla="*/ 2147483647 w 310"/>
                <a:gd name="T37" fmla="*/ 2147483647 h 334"/>
                <a:gd name="T38" fmla="*/ 2147483647 w 310"/>
                <a:gd name="T39" fmla="*/ 2147483647 h 334"/>
                <a:gd name="T40" fmla="*/ 2147483647 w 310"/>
                <a:gd name="T41" fmla="*/ 2147483647 h 334"/>
                <a:gd name="T42" fmla="*/ 2147483647 w 310"/>
                <a:gd name="T43" fmla="*/ 2147483647 h 334"/>
                <a:gd name="T44" fmla="*/ 2147483647 w 310"/>
                <a:gd name="T45" fmla="*/ 2147483647 h 334"/>
                <a:gd name="T46" fmla="*/ 2147483647 w 310"/>
                <a:gd name="T47" fmla="*/ 0 h 334"/>
                <a:gd name="T48" fmla="*/ 2147483647 w 310"/>
                <a:gd name="T49" fmla="*/ 2147483647 h 334"/>
                <a:gd name="T50" fmla="*/ 2147483647 w 310"/>
                <a:gd name="T51" fmla="*/ 2147483647 h 334"/>
                <a:gd name="T52" fmla="*/ 2147483647 w 310"/>
                <a:gd name="T53" fmla="*/ 2147483647 h 334"/>
                <a:gd name="T54" fmla="*/ 2147483647 w 310"/>
                <a:gd name="T55" fmla="*/ 2147483647 h 334"/>
                <a:gd name="T56" fmla="*/ 2147483647 w 310"/>
                <a:gd name="T57" fmla="*/ 2147483647 h 334"/>
                <a:gd name="T58" fmla="*/ 2147483647 w 310"/>
                <a:gd name="T59" fmla="*/ 2147483647 h 334"/>
                <a:gd name="T60" fmla="*/ 2147483647 w 310"/>
                <a:gd name="T61" fmla="*/ 2147483647 h 334"/>
                <a:gd name="T62" fmla="*/ 0 w 310"/>
                <a:gd name="T63" fmla="*/ 2147483647 h 334"/>
                <a:gd name="T64" fmla="*/ 2147483647 w 310"/>
                <a:gd name="T65" fmla="*/ 2147483647 h 334"/>
                <a:gd name="T66" fmla="*/ 2147483647 w 310"/>
                <a:gd name="T67" fmla="*/ 2147483647 h 334"/>
                <a:gd name="T68" fmla="*/ 2147483647 w 310"/>
                <a:gd name="T69" fmla="*/ 2147483647 h 334"/>
                <a:gd name="T70" fmla="*/ 2147483647 w 310"/>
                <a:gd name="T71" fmla="*/ 2147483647 h 334"/>
                <a:gd name="T72" fmla="*/ 2147483647 w 310"/>
                <a:gd name="T73" fmla="*/ 2147483647 h 334"/>
                <a:gd name="T74" fmla="*/ 2147483647 w 310"/>
                <a:gd name="T75" fmla="*/ 2147483647 h 334"/>
                <a:gd name="T76" fmla="*/ 2147483647 w 310"/>
                <a:gd name="T77" fmla="*/ 2147483647 h 334"/>
                <a:gd name="T78" fmla="*/ 2147483647 w 310"/>
                <a:gd name="T79" fmla="*/ 2147483647 h 334"/>
                <a:gd name="T80" fmla="*/ 2147483647 w 310"/>
                <a:gd name="T81" fmla="*/ 2147483647 h 334"/>
                <a:gd name="T82" fmla="*/ 2147483647 w 310"/>
                <a:gd name="T83" fmla="*/ 2147483647 h 334"/>
                <a:gd name="T84" fmla="*/ 2147483647 w 310"/>
                <a:gd name="T85" fmla="*/ 2147483647 h 334"/>
                <a:gd name="T86" fmla="*/ 2147483647 w 310"/>
                <a:gd name="T87" fmla="*/ 2147483647 h 334"/>
                <a:gd name="T88" fmla="*/ 2147483647 w 310"/>
                <a:gd name="T89" fmla="*/ 2147483647 h 334"/>
                <a:gd name="T90" fmla="*/ 2147483647 w 310"/>
                <a:gd name="T91" fmla="*/ 2147483647 h 334"/>
                <a:gd name="T92" fmla="*/ 2147483647 w 310"/>
                <a:gd name="T93" fmla="*/ 2147483647 h 334"/>
                <a:gd name="T94" fmla="*/ 2147483647 w 310"/>
                <a:gd name="T95" fmla="*/ 2147483647 h 334"/>
                <a:gd name="T96" fmla="*/ 2147483647 w 310"/>
                <a:gd name="T97" fmla="*/ 2147483647 h 334"/>
                <a:gd name="T98" fmla="*/ 2147483647 w 310"/>
                <a:gd name="T99" fmla="*/ 2147483647 h 334"/>
                <a:gd name="T100" fmla="*/ 2147483647 w 310"/>
                <a:gd name="T101" fmla="*/ 2147483647 h 334"/>
                <a:gd name="T102" fmla="*/ 2147483647 w 310"/>
                <a:gd name="T103" fmla="*/ 2147483647 h 334"/>
                <a:gd name="T104" fmla="*/ 2147483647 w 310"/>
                <a:gd name="T105" fmla="*/ 2147483647 h 334"/>
                <a:gd name="T106" fmla="*/ 2147483647 w 310"/>
                <a:gd name="T107" fmla="*/ 2147483647 h 334"/>
                <a:gd name="T108" fmla="*/ 2147483647 w 310"/>
                <a:gd name="T109" fmla="*/ 2147483647 h 334"/>
                <a:gd name="T110" fmla="*/ 2147483647 w 310"/>
                <a:gd name="T111" fmla="*/ 2147483647 h 334"/>
                <a:gd name="T112" fmla="*/ 2147483647 w 310"/>
                <a:gd name="T113" fmla="*/ 2147483647 h 334"/>
                <a:gd name="T114" fmla="*/ 2147483647 w 310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334"/>
                <a:gd name="T176" fmla="*/ 310 w 310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5" y="51"/>
                  </a:lnTo>
                  <a:lnTo>
                    <a:pt x="209" y="56"/>
                  </a:lnTo>
                  <a:lnTo>
                    <a:pt x="215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1" y="100"/>
                  </a:lnTo>
                  <a:lnTo>
                    <a:pt x="96" y="100"/>
                  </a:lnTo>
                  <a:lnTo>
                    <a:pt x="97" y="91"/>
                  </a:lnTo>
                  <a:lnTo>
                    <a:pt x="101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6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3" y="35"/>
                  </a:lnTo>
                  <a:lnTo>
                    <a:pt x="162" y="35"/>
                  </a:lnTo>
                  <a:close/>
                  <a:moveTo>
                    <a:pt x="310" y="133"/>
                  </a:moveTo>
                  <a:lnTo>
                    <a:pt x="310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0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7" y="104"/>
                  </a:lnTo>
                  <a:lnTo>
                    <a:pt x="3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0" y="247"/>
                  </a:lnTo>
                  <a:lnTo>
                    <a:pt x="29" y="261"/>
                  </a:lnTo>
                  <a:lnTo>
                    <a:pt x="40" y="275"/>
                  </a:lnTo>
                  <a:lnTo>
                    <a:pt x="51" y="287"/>
                  </a:lnTo>
                  <a:lnTo>
                    <a:pt x="64" y="297"/>
                  </a:lnTo>
                  <a:lnTo>
                    <a:pt x="78" y="307"/>
                  </a:lnTo>
                  <a:lnTo>
                    <a:pt x="94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9" y="331"/>
                  </a:lnTo>
                  <a:lnTo>
                    <a:pt x="169" y="333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4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7" y="285"/>
                  </a:lnTo>
                  <a:lnTo>
                    <a:pt x="226" y="286"/>
                  </a:lnTo>
                  <a:lnTo>
                    <a:pt x="210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7" y="273"/>
                  </a:lnTo>
                  <a:lnTo>
                    <a:pt x="155" y="265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20" y="228"/>
                  </a:lnTo>
                  <a:lnTo>
                    <a:pt x="113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10" y="139"/>
                  </a:lnTo>
                  <a:lnTo>
                    <a:pt x="310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gray">
            <a:xfrm>
              <a:off x="7583488" y="915866"/>
              <a:ext cx="88900" cy="153988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59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79" y="426"/>
                  </a:lnTo>
                  <a:lnTo>
                    <a:pt x="191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5" y="420"/>
                  </a:lnTo>
                  <a:lnTo>
                    <a:pt x="235" y="381"/>
                  </a:lnTo>
                  <a:lnTo>
                    <a:pt x="228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gray">
            <a:xfrm>
              <a:off x="8045450" y="901579"/>
              <a:ext cx="192088" cy="166687"/>
            </a:xfrm>
            <a:custGeom>
              <a:avLst/>
              <a:gdLst>
                <a:gd name="T0" fmla="*/ 2147483647 w 525"/>
                <a:gd name="T1" fmla="*/ 0 h 455"/>
                <a:gd name="T2" fmla="*/ 2147483647 w 525"/>
                <a:gd name="T3" fmla="*/ 0 h 455"/>
                <a:gd name="T4" fmla="*/ 2147483647 w 525"/>
                <a:gd name="T5" fmla="*/ 0 h 455"/>
                <a:gd name="T6" fmla="*/ 2147483647 w 525"/>
                <a:gd name="T7" fmla="*/ 2147483647 h 455"/>
                <a:gd name="T8" fmla="*/ 2147483647 w 525"/>
                <a:gd name="T9" fmla="*/ 2147483647 h 455"/>
                <a:gd name="T10" fmla="*/ 2147483647 w 525"/>
                <a:gd name="T11" fmla="*/ 0 h 455"/>
                <a:gd name="T12" fmla="*/ 0 w 525"/>
                <a:gd name="T13" fmla="*/ 0 h 455"/>
                <a:gd name="T14" fmla="*/ 0 w 525"/>
                <a:gd name="T15" fmla="*/ 2147483647 h 455"/>
                <a:gd name="T16" fmla="*/ 2147483647 w 525"/>
                <a:gd name="T17" fmla="*/ 2147483647 h 455"/>
                <a:gd name="T18" fmla="*/ 2147483647 w 525"/>
                <a:gd name="T19" fmla="*/ 2147483647 h 455"/>
                <a:gd name="T20" fmla="*/ 2147483647 w 525"/>
                <a:gd name="T21" fmla="*/ 2147483647 h 455"/>
                <a:gd name="T22" fmla="*/ 2147483647 w 525"/>
                <a:gd name="T23" fmla="*/ 2147483647 h 455"/>
                <a:gd name="T24" fmla="*/ 2147483647 w 525"/>
                <a:gd name="T25" fmla="*/ 2147483647 h 455"/>
                <a:gd name="T26" fmla="*/ 2147483647 w 525"/>
                <a:gd name="T27" fmla="*/ 2147483647 h 455"/>
                <a:gd name="T28" fmla="*/ 2147483647 w 525"/>
                <a:gd name="T29" fmla="*/ 2147483647 h 455"/>
                <a:gd name="T30" fmla="*/ 2147483647 w 525"/>
                <a:gd name="T31" fmla="*/ 2147483647 h 455"/>
                <a:gd name="T32" fmla="*/ 2147483647 w 525"/>
                <a:gd name="T33" fmla="*/ 2147483647 h 455"/>
                <a:gd name="T34" fmla="*/ 2147483647 w 525"/>
                <a:gd name="T35" fmla="*/ 2147483647 h 455"/>
                <a:gd name="T36" fmla="*/ 2147483647 w 525"/>
                <a:gd name="T37" fmla="*/ 2147483647 h 455"/>
                <a:gd name="T38" fmla="*/ 2147483647 w 525"/>
                <a:gd name="T39" fmla="*/ 2147483647 h 455"/>
                <a:gd name="T40" fmla="*/ 2147483647 w 525"/>
                <a:gd name="T41" fmla="*/ 2147483647 h 455"/>
                <a:gd name="T42" fmla="*/ 2147483647 w 525"/>
                <a:gd name="T43" fmla="*/ 2147483647 h 455"/>
                <a:gd name="T44" fmla="*/ 2147483647 w 525"/>
                <a:gd name="T45" fmla="*/ 2147483647 h 455"/>
                <a:gd name="T46" fmla="*/ 2147483647 w 525"/>
                <a:gd name="T47" fmla="*/ 2147483647 h 455"/>
                <a:gd name="T48" fmla="*/ 2147483647 w 525"/>
                <a:gd name="T49" fmla="*/ 2147483647 h 455"/>
                <a:gd name="T50" fmla="*/ 2147483647 w 525"/>
                <a:gd name="T51" fmla="*/ 2147483647 h 455"/>
                <a:gd name="T52" fmla="*/ 2147483647 w 525"/>
                <a:gd name="T53" fmla="*/ 2147483647 h 455"/>
                <a:gd name="T54" fmla="*/ 2147483647 w 525"/>
                <a:gd name="T55" fmla="*/ 0 h 455"/>
                <a:gd name="T56" fmla="*/ 2147483647 w 525"/>
                <a:gd name="T57" fmla="*/ 0 h 4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5"/>
                <a:gd name="T88" fmla="*/ 0 h 455"/>
                <a:gd name="T89" fmla="*/ 525 w 525"/>
                <a:gd name="T90" fmla="*/ 455 h 4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5" h="455">
                  <a:moveTo>
                    <a:pt x="519" y="0"/>
                  </a:moveTo>
                  <a:lnTo>
                    <a:pt x="431" y="0"/>
                  </a:lnTo>
                  <a:lnTo>
                    <a:pt x="431" y="3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49" y="35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7" y="44"/>
                  </a:lnTo>
                  <a:lnTo>
                    <a:pt x="69" y="47"/>
                  </a:lnTo>
                  <a:lnTo>
                    <a:pt x="71" y="50"/>
                  </a:lnTo>
                  <a:lnTo>
                    <a:pt x="74" y="60"/>
                  </a:lnTo>
                  <a:lnTo>
                    <a:pt x="75" y="72"/>
                  </a:lnTo>
                  <a:lnTo>
                    <a:pt x="75" y="90"/>
                  </a:lnTo>
                  <a:lnTo>
                    <a:pt x="75" y="455"/>
                  </a:lnTo>
                  <a:lnTo>
                    <a:pt x="169" y="455"/>
                  </a:lnTo>
                  <a:lnTo>
                    <a:pt x="169" y="93"/>
                  </a:lnTo>
                  <a:lnTo>
                    <a:pt x="408" y="455"/>
                  </a:lnTo>
                  <a:lnTo>
                    <a:pt x="525" y="455"/>
                  </a:lnTo>
                  <a:lnTo>
                    <a:pt x="525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0" name="Freeform 45"/>
            <p:cNvSpPr>
              <a:spLocks noEditPoints="1"/>
            </p:cNvSpPr>
            <p:nvPr/>
          </p:nvSpPr>
          <p:spPr bwMode="gray">
            <a:xfrm>
              <a:off x="8267700" y="949204"/>
              <a:ext cx="112713" cy="120650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8"/>
                  </a:lnTo>
                  <a:lnTo>
                    <a:pt x="204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9"/>
                  </a:lnTo>
                  <a:lnTo>
                    <a:pt x="221" y="101"/>
                  </a:lnTo>
                  <a:lnTo>
                    <a:pt x="95" y="101"/>
                  </a:lnTo>
                  <a:lnTo>
                    <a:pt x="97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50"/>
                  </a:lnTo>
                  <a:lnTo>
                    <a:pt x="124" y="46"/>
                  </a:lnTo>
                  <a:lnTo>
                    <a:pt x="131" y="43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2" y="36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4"/>
                  </a:lnTo>
                  <a:lnTo>
                    <a:pt x="228" y="9"/>
                  </a:lnTo>
                  <a:lnTo>
                    <a:pt x="213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3" y="11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2"/>
                  </a:lnTo>
                  <a:lnTo>
                    <a:pt x="16" y="75"/>
                  </a:lnTo>
                  <a:lnTo>
                    <a:pt x="11" y="89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8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0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8" y="327"/>
                  </a:lnTo>
                  <a:lnTo>
                    <a:pt x="148" y="331"/>
                  </a:lnTo>
                  <a:lnTo>
                    <a:pt x="169" y="334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1" y="321"/>
                  </a:lnTo>
                  <a:lnTo>
                    <a:pt x="297" y="317"/>
                  </a:lnTo>
                  <a:lnTo>
                    <a:pt x="303" y="314"/>
                  </a:lnTo>
                  <a:lnTo>
                    <a:pt x="303" y="273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6"/>
                  </a:lnTo>
                  <a:lnTo>
                    <a:pt x="226" y="286"/>
                  </a:lnTo>
                  <a:lnTo>
                    <a:pt x="209" y="286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6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2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9"/>
                  </a:lnTo>
                  <a:lnTo>
                    <a:pt x="97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1" name="Freeform 48"/>
            <p:cNvSpPr>
              <a:spLocks/>
            </p:cNvSpPr>
            <p:nvPr/>
          </p:nvSpPr>
          <p:spPr bwMode="gray">
            <a:xfrm>
              <a:off x="8535988" y="915866"/>
              <a:ext cx="88900" cy="153988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60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80" y="426"/>
                  </a:lnTo>
                  <a:lnTo>
                    <a:pt x="192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6" y="420"/>
                  </a:lnTo>
                  <a:lnTo>
                    <a:pt x="236" y="381"/>
                  </a:lnTo>
                  <a:lnTo>
                    <a:pt x="229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2" name="Freeform 50"/>
            <p:cNvSpPr>
              <a:spLocks/>
            </p:cNvSpPr>
            <p:nvPr/>
          </p:nvSpPr>
          <p:spPr bwMode="gray">
            <a:xfrm>
              <a:off x="8383588" y="950791"/>
              <a:ext cx="141287" cy="117475"/>
            </a:xfrm>
            <a:custGeom>
              <a:avLst/>
              <a:gdLst>
                <a:gd name="T0" fmla="*/ 2147483647 w 387"/>
                <a:gd name="T1" fmla="*/ 2147483647 h 319"/>
                <a:gd name="T2" fmla="*/ 2147483647 w 387"/>
                <a:gd name="T3" fmla="*/ 0 h 319"/>
                <a:gd name="T4" fmla="*/ 2147483647 w 387"/>
                <a:gd name="T5" fmla="*/ 0 h 319"/>
                <a:gd name="T6" fmla="*/ 2147483647 w 387"/>
                <a:gd name="T7" fmla="*/ 2147483647 h 319"/>
                <a:gd name="T8" fmla="*/ 2147483647 w 387"/>
                <a:gd name="T9" fmla="*/ 0 h 319"/>
                <a:gd name="T10" fmla="*/ 0 w 387"/>
                <a:gd name="T11" fmla="*/ 0 h 319"/>
                <a:gd name="T12" fmla="*/ 0 w 387"/>
                <a:gd name="T13" fmla="*/ 2147483647 h 319"/>
                <a:gd name="T14" fmla="*/ 2147483647 w 387"/>
                <a:gd name="T15" fmla="*/ 2147483647 h 319"/>
                <a:gd name="T16" fmla="*/ 2147483647 w 387"/>
                <a:gd name="T17" fmla="*/ 2147483647 h 319"/>
                <a:gd name="T18" fmla="*/ 2147483647 w 387"/>
                <a:gd name="T19" fmla="*/ 2147483647 h 319"/>
                <a:gd name="T20" fmla="*/ 2147483647 w 387"/>
                <a:gd name="T21" fmla="*/ 2147483647 h 319"/>
                <a:gd name="T22" fmla="*/ 2147483647 w 387"/>
                <a:gd name="T23" fmla="*/ 2147483647 h 319"/>
                <a:gd name="T24" fmla="*/ 2147483647 w 387"/>
                <a:gd name="T25" fmla="*/ 2147483647 h 319"/>
                <a:gd name="T26" fmla="*/ 2147483647 w 387"/>
                <a:gd name="T27" fmla="*/ 2147483647 h 319"/>
                <a:gd name="T28" fmla="*/ 2147483647 w 387"/>
                <a:gd name="T29" fmla="*/ 2147483647 h 319"/>
                <a:gd name="T30" fmla="*/ 2147483647 w 387"/>
                <a:gd name="T31" fmla="*/ 2147483647 h 319"/>
                <a:gd name="T32" fmla="*/ 2147483647 w 387"/>
                <a:gd name="T33" fmla="*/ 2147483647 h 319"/>
                <a:gd name="T34" fmla="*/ 2147483647 w 387"/>
                <a:gd name="T35" fmla="*/ 2147483647 h 319"/>
                <a:gd name="T36" fmla="*/ 2147483647 w 387"/>
                <a:gd name="T37" fmla="*/ 2147483647 h 319"/>
                <a:gd name="T38" fmla="*/ 2147483647 w 387"/>
                <a:gd name="T39" fmla="*/ 2147483647 h 319"/>
                <a:gd name="T40" fmla="*/ 2147483647 w 387"/>
                <a:gd name="T41" fmla="*/ 2147483647 h 319"/>
                <a:gd name="T42" fmla="*/ 2147483647 w 387"/>
                <a:gd name="T43" fmla="*/ 2147483647 h 319"/>
                <a:gd name="T44" fmla="*/ 2147483647 w 387"/>
                <a:gd name="T45" fmla="*/ 2147483647 h 319"/>
                <a:gd name="T46" fmla="*/ 2147483647 w 387"/>
                <a:gd name="T47" fmla="*/ 2147483647 h 319"/>
                <a:gd name="T48" fmla="*/ 2147483647 w 387"/>
                <a:gd name="T49" fmla="*/ 2147483647 h 3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7"/>
                <a:gd name="T76" fmla="*/ 0 h 319"/>
                <a:gd name="T77" fmla="*/ 387 w 387"/>
                <a:gd name="T78" fmla="*/ 319 h 3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7" h="319">
                  <a:moveTo>
                    <a:pt x="297" y="104"/>
                  </a:moveTo>
                  <a:lnTo>
                    <a:pt x="387" y="0"/>
                  </a:lnTo>
                  <a:lnTo>
                    <a:pt x="295" y="0"/>
                  </a:lnTo>
                  <a:lnTo>
                    <a:pt x="209" y="98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21" y="27"/>
                  </a:lnTo>
                  <a:lnTo>
                    <a:pt x="34" y="30"/>
                  </a:lnTo>
                  <a:lnTo>
                    <a:pt x="45" y="33"/>
                  </a:lnTo>
                  <a:lnTo>
                    <a:pt x="54" y="37"/>
                  </a:lnTo>
                  <a:lnTo>
                    <a:pt x="63" y="43"/>
                  </a:lnTo>
                  <a:lnTo>
                    <a:pt x="70" y="51"/>
                  </a:lnTo>
                  <a:lnTo>
                    <a:pt x="80" y="62"/>
                  </a:lnTo>
                  <a:lnTo>
                    <a:pt x="89" y="73"/>
                  </a:lnTo>
                  <a:lnTo>
                    <a:pt x="144" y="147"/>
                  </a:lnTo>
                  <a:lnTo>
                    <a:pt x="54" y="251"/>
                  </a:lnTo>
                  <a:lnTo>
                    <a:pt x="147" y="251"/>
                  </a:lnTo>
                  <a:lnTo>
                    <a:pt x="188" y="204"/>
                  </a:lnTo>
                  <a:lnTo>
                    <a:pt x="273" y="319"/>
                  </a:lnTo>
                  <a:lnTo>
                    <a:pt x="377" y="319"/>
                  </a:lnTo>
                  <a:lnTo>
                    <a:pt x="213" y="104"/>
                  </a:lnTo>
                  <a:lnTo>
                    <a:pt x="297" y="10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43" name="Freeform 52"/>
            <p:cNvSpPr>
              <a:spLocks/>
            </p:cNvSpPr>
            <p:nvPr/>
          </p:nvSpPr>
          <p:spPr bwMode="gray">
            <a:xfrm>
              <a:off x="8521700" y="868241"/>
              <a:ext cx="76200" cy="47625"/>
            </a:xfrm>
            <a:custGeom>
              <a:avLst/>
              <a:gdLst>
                <a:gd name="T0" fmla="*/ 2147483647 w 205"/>
                <a:gd name="T1" fmla="*/ 2147483647 h 129"/>
                <a:gd name="T2" fmla="*/ 0 w 205"/>
                <a:gd name="T3" fmla="*/ 2147483647 h 129"/>
                <a:gd name="T4" fmla="*/ 2147483647 w 205"/>
                <a:gd name="T5" fmla="*/ 0 h 129"/>
                <a:gd name="T6" fmla="*/ 2147483647 w 205"/>
                <a:gd name="T7" fmla="*/ 0 h 129"/>
                <a:gd name="T8" fmla="*/ 2147483647 w 205"/>
                <a:gd name="T9" fmla="*/ 2147483647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29"/>
                <a:gd name="T17" fmla="*/ 205 w 205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29">
                  <a:moveTo>
                    <a:pt x="93" y="129"/>
                  </a:moveTo>
                  <a:lnTo>
                    <a:pt x="0" y="129"/>
                  </a:lnTo>
                  <a:lnTo>
                    <a:pt x="112" y="0"/>
                  </a:lnTo>
                  <a:lnTo>
                    <a:pt x="205" y="0"/>
                  </a:lnTo>
                  <a:lnTo>
                    <a:pt x="93" y="129"/>
                  </a:lnTo>
                  <a:close/>
                </a:path>
              </a:pathLst>
            </a:custGeom>
            <a:solidFill>
              <a:srgbClr val="FD001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</p:grp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266357" y="5701914"/>
            <a:ext cx="3784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kumimoji="1" lang="en-US" altLang="ja-JP" sz="1000" kern="1200" dirty="0">
                <a:solidFill>
                  <a:srgbClr val="FF0000"/>
                </a:solidFill>
                <a:latin typeface="Arial" charset="0"/>
                <a:ea typeface="ＭＳ ゴシック" pitchFamily="49" charset="-128"/>
                <a:cs typeface="+mn-cs"/>
              </a:rPr>
              <a:t>Note:</a:t>
            </a:r>
          </a:p>
          <a:p>
            <a:pPr algn="l" eaLnBrk="0" hangingPunct="0">
              <a:defRPr/>
            </a:pPr>
            <a:r>
              <a:rPr kumimoji="1" lang="en-US" altLang="ja-JP" sz="1000" kern="1200" dirty="0">
                <a:solidFill>
                  <a:srgbClr val="FF0000"/>
                </a:solidFill>
                <a:latin typeface="Arial" charset="0"/>
                <a:ea typeface="ＭＳ ゴシック" pitchFamily="49" charset="-128"/>
                <a:cs typeface="+mn-cs"/>
              </a:rPr>
              <a:t>Red frame is the content’s area. Please layout within this frame.</a:t>
            </a:r>
          </a:p>
          <a:p>
            <a:pPr algn="l" eaLnBrk="0" hangingPunct="0">
              <a:defRPr/>
            </a:pPr>
            <a:r>
              <a:rPr kumimoji="1" lang="en-US" altLang="ja-JP" sz="1000" kern="1200" dirty="0">
                <a:solidFill>
                  <a:srgbClr val="FF0000"/>
                </a:solidFill>
                <a:latin typeface="Arial" charset="0"/>
                <a:ea typeface="ＭＳ ゴシック" pitchFamily="49" charset="-128"/>
                <a:cs typeface="+mn-cs"/>
              </a:rPr>
              <a:t>After you finish editing, please delete it.</a:t>
            </a: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70" y="6507557"/>
            <a:ext cx="1821806" cy="259200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143" y="6021607"/>
            <a:ext cx="1509016" cy="2933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 bwMode="white">
          <a:xfrm>
            <a:off x="244800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21142" y="187433"/>
            <a:ext cx="2234907" cy="424732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altLang="ja-JP" sz="2400" b="1" smtClean="0">
                <a:ea typeface="ＭＳ Ｐゴシック" pitchFamily="50" charset="-128"/>
                <a:cs typeface="Arial" charset="0"/>
              </a:defRPr>
            </a:lvl1pPr>
          </a:lstStyle>
          <a:p>
            <a:r>
              <a:rPr lang="en-US" altLang="ja-JP">
                <a:latin typeface="+mj-lt"/>
                <a:ea typeface="ＭＳ Ｐゴシック" pitchFamily="50" charset="-128"/>
                <a:cs typeface="Arial" charset="0"/>
              </a:rPr>
              <a:t>Contents Title</a:t>
            </a:r>
            <a:endParaRPr lang="ja-JP" altLang="en-US" dirty="0"/>
          </a:p>
        </p:txBody>
      </p:sp>
      <p:sp>
        <p:nvSpPr>
          <p:cNvPr id="34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8604250" y="6545263"/>
            <a:ext cx="488950" cy="3048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01EE0AF-9E8B-44E5-ABA7-D57A883E94B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60" name="グループ化 59"/>
          <p:cNvGrpSpPr/>
          <p:nvPr/>
        </p:nvGrpSpPr>
        <p:grpSpPr>
          <a:xfrm>
            <a:off x="-4" y="739775"/>
            <a:ext cx="9144005" cy="74485"/>
            <a:chOff x="-4" y="739775"/>
            <a:chExt cx="9144005" cy="74485"/>
          </a:xfrm>
        </p:grpSpPr>
        <p:sp>
          <p:nvSpPr>
            <p:cNvPr id="61" name="正方形/長方形 11"/>
            <p:cNvSpPr>
              <a:spLocks noChangeArrowheads="1"/>
            </p:cNvSpPr>
            <p:nvPr/>
          </p:nvSpPr>
          <p:spPr bwMode="auto">
            <a:xfrm>
              <a:off x="1" y="739775"/>
              <a:ext cx="9144000" cy="74485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  <p:grpSp>
          <p:nvGrpSpPr>
            <p:cNvPr id="62" name="グループ化 62"/>
            <p:cNvGrpSpPr/>
            <p:nvPr userDrawn="1"/>
          </p:nvGrpSpPr>
          <p:grpSpPr>
            <a:xfrm>
              <a:off x="-4" y="739775"/>
              <a:ext cx="1481336" cy="74485"/>
              <a:chOff x="312738" y="2747963"/>
              <a:chExt cx="1970087" cy="109537"/>
            </a:xfrm>
          </p:grpSpPr>
          <p:sp>
            <p:nvSpPr>
              <p:cNvPr id="63" name="正方形/長方形 62"/>
              <p:cNvSpPr/>
              <p:nvPr/>
            </p:nvSpPr>
            <p:spPr bwMode="auto">
              <a:xfrm>
                <a:off x="312738" y="2747963"/>
                <a:ext cx="1970087" cy="109537"/>
              </a:xfrm>
              <a:prstGeom prst="rect">
                <a:avLst/>
              </a:prstGeom>
              <a:solidFill>
                <a:srgbClr val="FD001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正方形/長方形 63"/>
              <p:cNvSpPr/>
              <p:nvPr/>
            </p:nvSpPr>
            <p:spPr bwMode="auto">
              <a:xfrm>
                <a:off x="312738" y="2747963"/>
                <a:ext cx="985837" cy="109537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3" name="グループ化 12"/>
          <p:cNvGrpSpPr/>
          <p:nvPr/>
        </p:nvGrpSpPr>
        <p:grpSpPr bwMode="gray">
          <a:xfrm>
            <a:off x="7625254" y="202284"/>
            <a:ext cx="1344915" cy="386569"/>
            <a:chOff x="6642100" y="547566"/>
            <a:chExt cx="1982788" cy="569913"/>
          </a:xfrm>
        </p:grpSpPr>
        <p:sp>
          <p:nvSpPr>
            <p:cNvPr id="14" name="Freeform 5"/>
            <p:cNvSpPr>
              <a:spLocks/>
            </p:cNvSpPr>
            <p:nvPr/>
          </p:nvSpPr>
          <p:spPr bwMode="gray">
            <a:xfrm>
              <a:off x="8099425" y="555504"/>
              <a:ext cx="285750" cy="268287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2147483647 w 781"/>
                <a:gd name="T47" fmla="*/ 2147483647 h 734"/>
                <a:gd name="T48" fmla="*/ 2147483647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4" y="0"/>
                  </a:moveTo>
                  <a:lnTo>
                    <a:pt x="194" y="0"/>
                  </a:lnTo>
                  <a:lnTo>
                    <a:pt x="194" y="293"/>
                  </a:lnTo>
                  <a:lnTo>
                    <a:pt x="586" y="293"/>
                  </a:lnTo>
                  <a:lnTo>
                    <a:pt x="586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6" y="734"/>
                  </a:lnTo>
                  <a:lnTo>
                    <a:pt x="586" y="411"/>
                  </a:lnTo>
                  <a:lnTo>
                    <a:pt x="526" y="411"/>
                  </a:lnTo>
                  <a:lnTo>
                    <a:pt x="390" y="411"/>
                  </a:lnTo>
                  <a:lnTo>
                    <a:pt x="194" y="411"/>
                  </a:lnTo>
                  <a:lnTo>
                    <a:pt x="194" y="734"/>
                  </a:lnTo>
                  <a:lnTo>
                    <a:pt x="0" y="734"/>
                  </a:lnTo>
                  <a:lnTo>
                    <a:pt x="1" y="367"/>
                  </a:lnTo>
                  <a:lnTo>
                    <a:pt x="1" y="115"/>
                  </a:lnTo>
                  <a:lnTo>
                    <a:pt x="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gray">
            <a:xfrm>
              <a:off x="7207250" y="555504"/>
              <a:ext cx="288925" cy="268287"/>
            </a:xfrm>
            <a:custGeom>
              <a:avLst/>
              <a:gdLst>
                <a:gd name="T0" fmla="*/ 2147483647 w 788"/>
                <a:gd name="T1" fmla="*/ 0 h 734"/>
                <a:gd name="T2" fmla="*/ 2147483647 w 788"/>
                <a:gd name="T3" fmla="*/ 0 h 734"/>
                <a:gd name="T4" fmla="*/ 2147483647 w 788"/>
                <a:gd name="T5" fmla="*/ 2147483647 h 734"/>
                <a:gd name="T6" fmla="*/ 2147483647 w 788"/>
                <a:gd name="T7" fmla="*/ 2147483647 h 734"/>
                <a:gd name="T8" fmla="*/ 2147483647 w 788"/>
                <a:gd name="T9" fmla="*/ 2147483647 h 734"/>
                <a:gd name="T10" fmla="*/ 2147483647 w 788"/>
                <a:gd name="T11" fmla="*/ 2147483647 h 734"/>
                <a:gd name="T12" fmla="*/ 2147483647 w 788"/>
                <a:gd name="T13" fmla="*/ 2147483647 h 734"/>
                <a:gd name="T14" fmla="*/ 0 w 788"/>
                <a:gd name="T15" fmla="*/ 2147483647 h 734"/>
                <a:gd name="T16" fmla="*/ 0 w 788"/>
                <a:gd name="T17" fmla="*/ 2147483647 h 734"/>
                <a:gd name="T18" fmla="*/ 0 w 788"/>
                <a:gd name="T19" fmla="*/ 0 h 734"/>
                <a:gd name="T20" fmla="*/ 0 w 788"/>
                <a:gd name="T21" fmla="*/ 0 h 734"/>
                <a:gd name="T22" fmla="*/ 2147483647 w 78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8"/>
                <a:gd name="T37" fmla="*/ 0 h 734"/>
                <a:gd name="T38" fmla="*/ 788 w 788"/>
                <a:gd name="T39" fmla="*/ 734 h 7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8" h="734">
                  <a:moveTo>
                    <a:pt x="788" y="0"/>
                  </a:moveTo>
                  <a:lnTo>
                    <a:pt x="788" y="0"/>
                  </a:lnTo>
                  <a:lnTo>
                    <a:pt x="788" y="124"/>
                  </a:lnTo>
                  <a:lnTo>
                    <a:pt x="491" y="124"/>
                  </a:lnTo>
                  <a:lnTo>
                    <a:pt x="491" y="734"/>
                  </a:lnTo>
                  <a:lnTo>
                    <a:pt x="297" y="734"/>
                  </a:lnTo>
                  <a:lnTo>
                    <a:pt x="297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gray">
            <a:xfrm>
              <a:off x="7434263" y="555504"/>
              <a:ext cx="338137" cy="268287"/>
            </a:xfrm>
            <a:custGeom>
              <a:avLst/>
              <a:gdLst>
                <a:gd name="T0" fmla="*/ 2147483647 w 924"/>
                <a:gd name="T1" fmla="*/ 2147483647 h 734"/>
                <a:gd name="T2" fmla="*/ 2147483647 w 924"/>
                <a:gd name="T3" fmla="*/ 2147483647 h 734"/>
                <a:gd name="T4" fmla="*/ 2147483647 w 924"/>
                <a:gd name="T5" fmla="*/ 2147483647 h 734"/>
                <a:gd name="T6" fmla="*/ 2147483647 w 924"/>
                <a:gd name="T7" fmla="*/ 2147483647 h 734"/>
                <a:gd name="T8" fmla="*/ 2147483647 w 924"/>
                <a:gd name="T9" fmla="*/ 2147483647 h 734"/>
                <a:gd name="T10" fmla="*/ 2147483647 w 924"/>
                <a:gd name="T11" fmla="*/ 2147483647 h 734"/>
                <a:gd name="T12" fmla="*/ 2147483647 w 924"/>
                <a:gd name="T13" fmla="*/ 2147483647 h 734"/>
                <a:gd name="T14" fmla="*/ 2147483647 w 924"/>
                <a:gd name="T15" fmla="*/ 2147483647 h 734"/>
                <a:gd name="T16" fmla="*/ 2147483647 w 924"/>
                <a:gd name="T17" fmla="*/ 2147483647 h 734"/>
                <a:gd name="T18" fmla="*/ 2147483647 w 924"/>
                <a:gd name="T19" fmla="*/ 2147483647 h 734"/>
                <a:gd name="T20" fmla="*/ 2147483647 w 924"/>
                <a:gd name="T21" fmla="*/ 2147483647 h 734"/>
                <a:gd name="T22" fmla="*/ 2147483647 w 924"/>
                <a:gd name="T23" fmla="*/ 2147483647 h 734"/>
                <a:gd name="T24" fmla="*/ 2147483647 w 924"/>
                <a:gd name="T25" fmla="*/ 2147483647 h 734"/>
                <a:gd name="T26" fmla="*/ 2147483647 w 924"/>
                <a:gd name="T27" fmla="*/ 2147483647 h 734"/>
                <a:gd name="T28" fmla="*/ 2147483647 w 924"/>
                <a:gd name="T29" fmla="*/ 2147483647 h 734"/>
                <a:gd name="T30" fmla="*/ 0 w 924"/>
                <a:gd name="T31" fmla="*/ 2147483647 h 734"/>
                <a:gd name="T32" fmla="*/ 2147483647 w 924"/>
                <a:gd name="T33" fmla="*/ 0 h 734"/>
                <a:gd name="T34" fmla="*/ 2147483647 w 924"/>
                <a:gd name="T35" fmla="*/ 0 h 734"/>
                <a:gd name="T36" fmla="*/ 2147483647 w 924"/>
                <a:gd name="T37" fmla="*/ 0 h 734"/>
                <a:gd name="T38" fmla="*/ 2147483647 w 924"/>
                <a:gd name="T39" fmla="*/ 0 h 734"/>
                <a:gd name="T40" fmla="*/ 2147483647 w 924"/>
                <a:gd name="T41" fmla="*/ 2147483647 h 7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4"/>
                <a:gd name="T64" fmla="*/ 0 h 734"/>
                <a:gd name="T65" fmla="*/ 924 w 924"/>
                <a:gd name="T66" fmla="*/ 734 h 7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4" h="734">
                  <a:moveTo>
                    <a:pt x="463" y="124"/>
                  </a:moveTo>
                  <a:lnTo>
                    <a:pt x="327" y="459"/>
                  </a:lnTo>
                  <a:lnTo>
                    <a:pt x="597" y="459"/>
                  </a:lnTo>
                  <a:lnTo>
                    <a:pt x="463" y="124"/>
                  </a:lnTo>
                  <a:close/>
                  <a:moveTo>
                    <a:pt x="924" y="734"/>
                  </a:moveTo>
                  <a:lnTo>
                    <a:pt x="924" y="734"/>
                  </a:lnTo>
                  <a:lnTo>
                    <a:pt x="708" y="734"/>
                  </a:lnTo>
                  <a:lnTo>
                    <a:pt x="644" y="576"/>
                  </a:lnTo>
                  <a:lnTo>
                    <a:pt x="280" y="576"/>
                  </a:lnTo>
                  <a:lnTo>
                    <a:pt x="249" y="655"/>
                  </a:lnTo>
                  <a:lnTo>
                    <a:pt x="228" y="709"/>
                  </a:lnTo>
                  <a:lnTo>
                    <a:pt x="217" y="734"/>
                  </a:lnTo>
                  <a:lnTo>
                    <a:pt x="0" y="734"/>
                  </a:lnTo>
                  <a:lnTo>
                    <a:pt x="343" y="0"/>
                  </a:lnTo>
                  <a:lnTo>
                    <a:pt x="463" y="0"/>
                  </a:lnTo>
                  <a:lnTo>
                    <a:pt x="581" y="0"/>
                  </a:lnTo>
                  <a:lnTo>
                    <a:pt x="924" y="73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gray">
            <a:xfrm>
              <a:off x="8440738" y="555504"/>
              <a:ext cx="71437" cy="268287"/>
            </a:xfrm>
            <a:prstGeom prst="rect">
              <a:avLst/>
            </a:pr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gray">
            <a:xfrm>
              <a:off x="6769100" y="555504"/>
              <a:ext cx="285750" cy="268287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0 w 781"/>
                <a:gd name="T47" fmla="*/ 2147483647 h 734"/>
                <a:gd name="T48" fmla="*/ 0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5" y="0"/>
                  </a:moveTo>
                  <a:lnTo>
                    <a:pt x="195" y="0"/>
                  </a:lnTo>
                  <a:lnTo>
                    <a:pt x="195" y="293"/>
                  </a:lnTo>
                  <a:lnTo>
                    <a:pt x="587" y="293"/>
                  </a:lnTo>
                  <a:lnTo>
                    <a:pt x="587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7" y="734"/>
                  </a:lnTo>
                  <a:lnTo>
                    <a:pt x="587" y="411"/>
                  </a:lnTo>
                  <a:lnTo>
                    <a:pt x="525" y="411"/>
                  </a:lnTo>
                  <a:lnTo>
                    <a:pt x="390" y="411"/>
                  </a:lnTo>
                  <a:lnTo>
                    <a:pt x="195" y="411"/>
                  </a:lnTo>
                  <a:lnTo>
                    <a:pt x="195" y="734"/>
                  </a:lnTo>
                  <a:lnTo>
                    <a:pt x="0" y="734"/>
                  </a:lnTo>
                  <a:lnTo>
                    <a:pt x="0" y="367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gray">
            <a:xfrm>
              <a:off x="7110413" y="555504"/>
              <a:ext cx="71437" cy="268287"/>
            </a:xfrm>
            <a:prstGeom prst="rect">
              <a:avLst/>
            </a:pr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gray">
            <a:xfrm>
              <a:off x="7759700" y="547566"/>
              <a:ext cx="303213" cy="282575"/>
            </a:xfrm>
            <a:custGeom>
              <a:avLst/>
              <a:gdLst>
                <a:gd name="T0" fmla="*/ 2147483647 w 828"/>
                <a:gd name="T1" fmla="*/ 2147483647 h 771"/>
                <a:gd name="T2" fmla="*/ 2147483647 w 828"/>
                <a:gd name="T3" fmla="*/ 2147483647 h 771"/>
                <a:gd name="T4" fmla="*/ 2147483647 w 828"/>
                <a:gd name="T5" fmla="*/ 2147483647 h 771"/>
                <a:gd name="T6" fmla="*/ 2147483647 w 828"/>
                <a:gd name="T7" fmla="*/ 2147483647 h 771"/>
                <a:gd name="T8" fmla="*/ 2147483647 w 828"/>
                <a:gd name="T9" fmla="*/ 2147483647 h 771"/>
                <a:gd name="T10" fmla="*/ 2147483647 w 828"/>
                <a:gd name="T11" fmla="*/ 2147483647 h 771"/>
                <a:gd name="T12" fmla="*/ 2147483647 w 828"/>
                <a:gd name="T13" fmla="*/ 2147483647 h 771"/>
                <a:gd name="T14" fmla="*/ 2147483647 w 828"/>
                <a:gd name="T15" fmla="*/ 2147483647 h 771"/>
                <a:gd name="T16" fmla="*/ 2147483647 w 828"/>
                <a:gd name="T17" fmla="*/ 2147483647 h 771"/>
                <a:gd name="T18" fmla="*/ 2147483647 w 828"/>
                <a:gd name="T19" fmla="*/ 2147483647 h 771"/>
                <a:gd name="T20" fmla="*/ 2147483647 w 828"/>
                <a:gd name="T21" fmla="*/ 2147483647 h 771"/>
                <a:gd name="T22" fmla="*/ 2147483647 w 828"/>
                <a:gd name="T23" fmla="*/ 2147483647 h 771"/>
                <a:gd name="T24" fmla="*/ 2147483647 w 828"/>
                <a:gd name="T25" fmla="*/ 2147483647 h 771"/>
                <a:gd name="T26" fmla="*/ 2147483647 w 828"/>
                <a:gd name="T27" fmla="*/ 2147483647 h 771"/>
                <a:gd name="T28" fmla="*/ 2147483647 w 828"/>
                <a:gd name="T29" fmla="*/ 2147483647 h 771"/>
                <a:gd name="T30" fmla="*/ 2147483647 w 828"/>
                <a:gd name="T31" fmla="*/ 2147483647 h 771"/>
                <a:gd name="T32" fmla="*/ 2147483647 w 828"/>
                <a:gd name="T33" fmla="*/ 2147483647 h 771"/>
                <a:gd name="T34" fmla="*/ 2147483647 w 828"/>
                <a:gd name="T35" fmla="*/ 2147483647 h 771"/>
                <a:gd name="T36" fmla="*/ 2147483647 w 828"/>
                <a:gd name="T37" fmla="*/ 2147483647 h 771"/>
                <a:gd name="T38" fmla="*/ 2147483647 w 828"/>
                <a:gd name="T39" fmla="*/ 2147483647 h 771"/>
                <a:gd name="T40" fmla="*/ 2147483647 w 828"/>
                <a:gd name="T41" fmla="*/ 2147483647 h 771"/>
                <a:gd name="T42" fmla="*/ 2147483647 w 828"/>
                <a:gd name="T43" fmla="*/ 2147483647 h 771"/>
                <a:gd name="T44" fmla="*/ 2147483647 w 828"/>
                <a:gd name="T45" fmla="*/ 2147483647 h 771"/>
                <a:gd name="T46" fmla="*/ 2147483647 w 828"/>
                <a:gd name="T47" fmla="*/ 2147483647 h 771"/>
                <a:gd name="T48" fmla="*/ 2147483647 w 828"/>
                <a:gd name="T49" fmla="*/ 2147483647 h 771"/>
                <a:gd name="T50" fmla="*/ 2147483647 w 828"/>
                <a:gd name="T51" fmla="*/ 2147483647 h 771"/>
                <a:gd name="T52" fmla="*/ 2147483647 w 828"/>
                <a:gd name="T53" fmla="*/ 2147483647 h 771"/>
                <a:gd name="T54" fmla="*/ 2147483647 w 828"/>
                <a:gd name="T55" fmla="*/ 2147483647 h 771"/>
                <a:gd name="T56" fmla="*/ 2147483647 w 828"/>
                <a:gd name="T57" fmla="*/ 2147483647 h 771"/>
                <a:gd name="T58" fmla="*/ 2147483647 w 828"/>
                <a:gd name="T59" fmla="*/ 2147483647 h 771"/>
                <a:gd name="T60" fmla="*/ 2147483647 w 828"/>
                <a:gd name="T61" fmla="*/ 2147483647 h 771"/>
                <a:gd name="T62" fmla="*/ 2147483647 w 828"/>
                <a:gd name="T63" fmla="*/ 2147483647 h 771"/>
                <a:gd name="T64" fmla="*/ 2147483647 w 828"/>
                <a:gd name="T65" fmla="*/ 2147483647 h 771"/>
                <a:gd name="T66" fmla="*/ 2147483647 w 828"/>
                <a:gd name="T67" fmla="*/ 2147483647 h 771"/>
                <a:gd name="T68" fmla="*/ 2147483647 w 828"/>
                <a:gd name="T69" fmla="*/ 2147483647 h 771"/>
                <a:gd name="T70" fmla="*/ 2147483647 w 828"/>
                <a:gd name="T71" fmla="*/ 2147483647 h 771"/>
                <a:gd name="T72" fmla="*/ 2147483647 w 828"/>
                <a:gd name="T73" fmla="*/ 2147483647 h 771"/>
                <a:gd name="T74" fmla="*/ 2147483647 w 828"/>
                <a:gd name="T75" fmla="*/ 2147483647 h 771"/>
                <a:gd name="T76" fmla="*/ 2147483647 w 828"/>
                <a:gd name="T77" fmla="*/ 2147483647 h 771"/>
                <a:gd name="T78" fmla="*/ 2147483647 w 828"/>
                <a:gd name="T79" fmla="*/ 2147483647 h 771"/>
                <a:gd name="T80" fmla="*/ 2147483647 w 828"/>
                <a:gd name="T81" fmla="*/ 2147483647 h 771"/>
                <a:gd name="T82" fmla="*/ 2147483647 w 828"/>
                <a:gd name="T83" fmla="*/ 2147483647 h 771"/>
                <a:gd name="T84" fmla="*/ 2147483647 w 828"/>
                <a:gd name="T85" fmla="*/ 2147483647 h 771"/>
                <a:gd name="T86" fmla="*/ 2147483647 w 828"/>
                <a:gd name="T87" fmla="*/ 2147483647 h 771"/>
                <a:gd name="T88" fmla="*/ 2147483647 w 828"/>
                <a:gd name="T89" fmla="*/ 2147483647 h 771"/>
                <a:gd name="T90" fmla="*/ 2147483647 w 828"/>
                <a:gd name="T91" fmla="*/ 2147483647 h 771"/>
                <a:gd name="T92" fmla="*/ 2147483647 w 828"/>
                <a:gd name="T93" fmla="*/ 2147483647 h 771"/>
                <a:gd name="T94" fmla="*/ 2147483647 w 828"/>
                <a:gd name="T95" fmla="*/ 2147483647 h 771"/>
                <a:gd name="T96" fmla="*/ 2147483647 w 828"/>
                <a:gd name="T97" fmla="*/ 2147483647 h 771"/>
                <a:gd name="T98" fmla="*/ 2147483647 w 828"/>
                <a:gd name="T99" fmla="*/ 2147483647 h 771"/>
                <a:gd name="T100" fmla="*/ 2147483647 w 828"/>
                <a:gd name="T101" fmla="*/ 2147483647 h 7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8"/>
                <a:gd name="T154" fmla="*/ 0 h 771"/>
                <a:gd name="T155" fmla="*/ 828 w 828"/>
                <a:gd name="T156" fmla="*/ 771 h 7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8" h="771">
                  <a:moveTo>
                    <a:pt x="27" y="550"/>
                  </a:moveTo>
                  <a:lnTo>
                    <a:pt x="27" y="550"/>
                  </a:lnTo>
                  <a:lnTo>
                    <a:pt x="21" y="530"/>
                  </a:lnTo>
                  <a:lnTo>
                    <a:pt x="15" y="512"/>
                  </a:lnTo>
                  <a:lnTo>
                    <a:pt x="11" y="493"/>
                  </a:lnTo>
                  <a:lnTo>
                    <a:pt x="7" y="474"/>
                  </a:lnTo>
                  <a:lnTo>
                    <a:pt x="5" y="453"/>
                  </a:lnTo>
                  <a:lnTo>
                    <a:pt x="2" y="434"/>
                  </a:lnTo>
                  <a:lnTo>
                    <a:pt x="1" y="414"/>
                  </a:lnTo>
                  <a:lnTo>
                    <a:pt x="0" y="394"/>
                  </a:lnTo>
                  <a:lnTo>
                    <a:pt x="1" y="365"/>
                  </a:lnTo>
                  <a:lnTo>
                    <a:pt x="3" y="336"/>
                  </a:lnTo>
                  <a:lnTo>
                    <a:pt x="7" y="308"/>
                  </a:lnTo>
                  <a:lnTo>
                    <a:pt x="12" y="280"/>
                  </a:lnTo>
                  <a:lnTo>
                    <a:pt x="18" y="253"/>
                  </a:lnTo>
                  <a:lnTo>
                    <a:pt x="27" y="228"/>
                  </a:lnTo>
                  <a:lnTo>
                    <a:pt x="38" y="203"/>
                  </a:lnTo>
                  <a:lnTo>
                    <a:pt x="50" y="180"/>
                  </a:lnTo>
                  <a:lnTo>
                    <a:pt x="66" y="156"/>
                  </a:lnTo>
                  <a:lnTo>
                    <a:pt x="84" y="135"/>
                  </a:lnTo>
                  <a:lnTo>
                    <a:pt x="102" y="114"/>
                  </a:lnTo>
                  <a:lnTo>
                    <a:pt x="122" y="95"/>
                  </a:lnTo>
                  <a:lnTo>
                    <a:pt x="143" y="78"/>
                  </a:lnTo>
                  <a:lnTo>
                    <a:pt x="167" y="63"/>
                  </a:lnTo>
                  <a:lnTo>
                    <a:pt x="192" y="50"/>
                  </a:lnTo>
                  <a:lnTo>
                    <a:pt x="217" y="40"/>
                  </a:lnTo>
                  <a:lnTo>
                    <a:pt x="243" y="31"/>
                  </a:lnTo>
                  <a:lnTo>
                    <a:pt x="268" y="22"/>
                  </a:lnTo>
                  <a:lnTo>
                    <a:pt x="295" y="16"/>
                  </a:lnTo>
                  <a:lnTo>
                    <a:pt x="322" y="11"/>
                  </a:lnTo>
                  <a:lnTo>
                    <a:pt x="350" y="6"/>
                  </a:lnTo>
                  <a:lnTo>
                    <a:pt x="376" y="3"/>
                  </a:lnTo>
                  <a:lnTo>
                    <a:pt x="405" y="1"/>
                  </a:lnTo>
                  <a:lnTo>
                    <a:pt x="433" y="0"/>
                  </a:lnTo>
                  <a:lnTo>
                    <a:pt x="465" y="1"/>
                  </a:lnTo>
                  <a:lnTo>
                    <a:pt x="497" y="4"/>
                  </a:lnTo>
                  <a:lnTo>
                    <a:pt x="529" y="9"/>
                  </a:lnTo>
                  <a:lnTo>
                    <a:pt x="560" y="14"/>
                  </a:lnTo>
                  <a:lnTo>
                    <a:pt x="590" y="21"/>
                  </a:lnTo>
                  <a:lnTo>
                    <a:pt x="620" y="30"/>
                  </a:lnTo>
                  <a:lnTo>
                    <a:pt x="650" y="41"/>
                  </a:lnTo>
                  <a:lnTo>
                    <a:pt x="678" y="52"/>
                  </a:lnTo>
                  <a:lnTo>
                    <a:pt x="691" y="59"/>
                  </a:lnTo>
                  <a:lnTo>
                    <a:pt x="703" y="65"/>
                  </a:lnTo>
                  <a:lnTo>
                    <a:pt x="715" y="73"/>
                  </a:lnTo>
                  <a:lnTo>
                    <a:pt x="727" y="81"/>
                  </a:lnTo>
                  <a:lnTo>
                    <a:pt x="739" y="90"/>
                  </a:lnTo>
                  <a:lnTo>
                    <a:pt x="748" y="99"/>
                  </a:lnTo>
                  <a:lnTo>
                    <a:pt x="759" y="109"/>
                  </a:lnTo>
                  <a:lnTo>
                    <a:pt x="767" y="120"/>
                  </a:lnTo>
                  <a:lnTo>
                    <a:pt x="776" y="130"/>
                  </a:lnTo>
                  <a:lnTo>
                    <a:pt x="785" y="142"/>
                  </a:lnTo>
                  <a:lnTo>
                    <a:pt x="792" y="155"/>
                  </a:lnTo>
                  <a:lnTo>
                    <a:pt x="798" y="168"/>
                  </a:lnTo>
                  <a:lnTo>
                    <a:pt x="804" y="181"/>
                  </a:lnTo>
                  <a:lnTo>
                    <a:pt x="809" y="194"/>
                  </a:lnTo>
                  <a:lnTo>
                    <a:pt x="813" y="207"/>
                  </a:lnTo>
                  <a:lnTo>
                    <a:pt x="817" y="221"/>
                  </a:lnTo>
                  <a:lnTo>
                    <a:pt x="821" y="245"/>
                  </a:lnTo>
                  <a:lnTo>
                    <a:pt x="824" y="268"/>
                  </a:lnTo>
                  <a:lnTo>
                    <a:pt x="620" y="268"/>
                  </a:lnTo>
                  <a:lnTo>
                    <a:pt x="619" y="253"/>
                  </a:lnTo>
                  <a:lnTo>
                    <a:pt x="617" y="240"/>
                  </a:lnTo>
                  <a:lnTo>
                    <a:pt x="614" y="226"/>
                  </a:lnTo>
                  <a:lnTo>
                    <a:pt x="609" y="212"/>
                  </a:lnTo>
                  <a:lnTo>
                    <a:pt x="603" y="197"/>
                  </a:lnTo>
                  <a:lnTo>
                    <a:pt x="594" y="183"/>
                  </a:lnTo>
                  <a:lnTo>
                    <a:pt x="585" y="170"/>
                  </a:lnTo>
                  <a:lnTo>
                    <a:pt x="574" y="159"/>
                  </a:lnTo>
                  <a:lnTo>
                    <a:pt x="561" y="149"/>
                  </a:lnTo>
                  <a:lnTo>
                    <a:pt x="547" y="140"/>
                  </a:lnTo>
                  <a:lnTo>
                    <a:pt x="533" y="133"/>
                  </a:lnTo>
                  <a:lnTo>
                    <a:pt x="519" y="127"/>
                  </a:lnTo>
                  <a:lnTo>
                    <a:pt x="497" y="122"/>
                  </a:lnTo>
                  <a:lnTo>
                    <a:pt x="477" y="118"/>
                  </a:lnTo>
                  <a:lnTo>
                    <a:pt x="455" y="115"/>
                  </a:lnTo>
                  <a:lnTo>
                    <a:pt x="433" y="114"/>
                  </a:lnTo>
                  <a:lnTo>
                    <a:pt x="408" y="115"/>
                  </a:lnTo>
                  <a:lnTo>
                    <a:pt x="384" y="119"/>
                  </a:lnTo>
                  <a:lnTo>
                    <a:pt x="359" y="124"/>
                  </a:lnTo>
                  <a:lnTo>
                    <a:pt x="337" y="130"/>
                  </a:lnTo>
                  <a:lnTo>
                    <a:pt x="319" y="139"/>
                  </a:lnTo>
                  <a:lnTo>
                    <a:pt x="302" y="149"/>
                  </a:lnTo>
                  <a:lnTo>
                    <a:pt x="286" y="159"/>
                  </a:lnTo>
                  <a:lnTo>
                    <a:pt x="272" y="172"/>
                  </a:lnTo>
                  <a:lnTo>
                    <a:pt x="259" y="187"/>
                  </a:lnTo>
                  <a:lnTo>
                    <a:pt x="248" y="203"/>
                  </a:lnTo>
                  <a:lnTo>
                    <a:pt x="239" y="220"/>
                  </a:lnTo>
                  <a:lnTo>
                    <a:pt x="231" y="238"/>
                  </a:lnTo>
                  <a:lnTo>
                    <a:pt x="225" y="257"/>
                  </a:lnTo>
                  <a:lnTo>
                    <a:pt x="219" y="276"/>
                  </a:lnTo>
                  <a:lnTo>
                    <a:pt x="215" y="294"/>
                  </a:lnTo>
                  <a:lnTo>
                    <a:pt x="211" y="313"/>
                  </a:lnTo>
                  <a:lnTo>
                    <a:pt x="208" y="334"/>
                  </a:lnTo>
                  <a:lnTo>
                    <a:pt x="205" y="353"/>
                  </a:lnTo>
                  <a:lnTo>
                    <a:pt x="204" y="373"/>
                  </a:lnTo>
                  <a:lnTo>
                    <a:pt x="204" y="394"/>
                  </a:lnTo>
                  <a:lnTo>
                    <a:pt x="204" y="410"/>
                  </a:lnTo>
                  <a:lnTo>
                    <a:pt x="205" y="427"/>
                  </a:lnTo>
                  <a:lnTo>
                    <a:pt x="209" y="459"/>
                  </a:lnTo>
                  <a:lnTo>
                    <a:pt x="215" y="491"/>
                  </a:lnTo>
                  <a:lnTo>
                    <a:pt x="223" y="522"/>
                  </a:lnTo>
                  <a:lnTo>
                    <a:pt x="229" y="541"/>
                  </a:lnTo>
                  <a:lnTo>
                    <a:pt x="239" y="560"/>
                  </a:lnTo>
                  <a:lnTo>
                    <a:pt x="249" y="577"/>
                  </a:lnTo>
                  <a:lnTo>
                    <a:pt x="262" y="592"/>
                  </a:lnTo>
                  <a:lnTo>
                    <a:pt x="277" y="606"/>
                  </a:lnTo>
                  <a:lnTo>
                    <a:pt x="293" y="619"/>
                  </a:lnTo>
                  <a:lnTo>
                    <a:pt x="310" y="630"/>
                  </a:lnTo>
                  <a:lnTo>
                    <a:pt x="328" y="638"/>
                  </a:lnTo>
                  <a:lnTo>
                    <a:pt x="354" y="646"/>
                  </a:lnTo>
                  <a:lnTo>
                    <a:pt x="380" y="652"/>
                  </a:lnTo>
                  <a:lnTo>
                    <a:pt x="405" y="656"/>
                  </a:lnTo>
                  <a:lnTo>
                    <a:pt x="419" y="657"/>
                  </a:lnTo>
                  <a:lnTo>
                    <a:pt x="433" y="658"/>
                  </a:lnTo>
                  <a:lnTo>
                    <a:pt x="457" y="657"/>
                  </a:lnTo>
                  <a:lnTo>
                    <a:pt x="479" y="653"/>
                  </a:lnTo>
                  <a:lnTo>
                    <a:pt x="501" y="649"/>
                  </a:lnTo>
                  <a:lnTo>
                    <a:pt x="523" y="644"/>
                  </a:lnTo>
                  <a:lnTo>
                    <a:pt x="537" y="638"/>
                  </a:lnTo>
                  <a:lnTo>
                    <a:pt x="549" y="631"/>
                  </a:lnTo>
                  <a:lnTo>
                    <a:pt x="562" y="623"/>
                  </a:lnTo>
                  <a:lnTo>
                    <a:pt x="573" y="614"/>
                  </a:lnTo>
                  <a:lnTo>
                    <a:pt x="584" y="604"/>
                  </a:lnTo>
                  <a:lnTo>
                    <a:pt x="593" y="592"/>
                  </a:lnTo>
                  <a:lnTo>
                    <a:pt x="601" y="581"/>
                  </a:lnTo>
                  <a:lnTo>
                    <a:pt x="607" y="567"/>
                  </a:lnTo>
                  <a:lnTo>
                    <a:pt x="615" y="549"/>
                  </a:lnTo>
                  <a:lnTo>
                    <a:pt x="620" y="529"/>
                  </a:lnTo>
                  <a:lnTo>
                    <a:pt x="622" y="509"/>
                  </a:lnTo>
                  <a:lnTo>
                    <a:pt x="623" y="489"/>
                  </a:lnTo>
                  <a:lnTo>
                    <a:pt x="828" y="489"/>
                  </a:lnTo>
                  <a:lnTo>
                    <a:pt x="827" y="506"/>
                  </a:lnTo>
                  <a:lnTo>
                    <a:pt x="825" y="524"/>
                  </a:lnTo>
                  <a:lnTo>
                    <a:pt x="822" y="541"/>
                  </a:lnTo>
                  <a:lnTo>
                    <a:pt x="819" y="558"/>
                  </a:lnTo>
                  <a:lnTo>
                    <a:pt x="815" y="571"/>
                  </a:lnTo>
                  <a:lnTo>
                    <a:pt x="810" y="585"/>
                  </a:lnTo>
                  <a:lnTo>
                    <a:pt x="805" y="598"/>
                  </a:lnTo>
                  <a:lnTo>
                    <a:pt x="800" y="610"/>
                  </a:lnTo>
                  <a:lnTo>
                    <a:pt x="793" y="622"/>
                  </a:lnTo>
                  <a:lnTo>
                    <a:pt x="786" y="634"/>
                  </a:lnTo>
                  <a:lnTo>
                    <a:pt x="778" y="645"/>
                  </a:lnTo>
                  <a:lnTo>
                    <a:pt x="770" y="656"/>
                  </a:lnTo>
                  <a:lnTo>
                    <a:pt x="760" y="666"/>
                  </a:lnTo>
                  <a:lnTo>
                    <a:pt x="750" y="676"/>
                  </a:lnTo>
                  <a:lnTo>
                    <a:pt x="741" y="684"/>
                  </a:lnTo>
                  <a:lnTo>
                    <a:pt x="730" y="693"/>
                  </a:lnTo>
                  <a:lnTo>
                    <a:pt x="718" y="700"/>
                  </a:lnTo>
                  <a:lnTo>
                    <a:pt x="708" y="708"/>
                  </a:lnTo>
                  <a:lnTo>
                    <a:pt x="695" y="714"/>
                  </a:lnTo>
                  <a:lnTo>
                    <a:pt x="683" y="720"/>
                  </a:lnTo>
                  <a:lnTo>
                    <a:pt x="653" y="731"/>
                  </a:lnTo>
                  <a:lnTo>
                    <a:pt x="623" y="741"/>
                  </a:lnTo>
                  <a:lnTo>
                    <a:pt x="593" y="751"/>
                  </a:lnTo>
                  <a:lnTo>
                    <a:pt x="562" y="757"/>
                  </a:lnTo>
                  <a:lnTo>
                    <a:pt x="530" y="764"/>
                  </a:lnTo>
                  <a:lnTo>
                    <a:pt x="498" y="768"/>
                  </a:lnTo>
                  <a:lnTo>
                    <a:pt x="466" y="770"/>
                  </a:lnTo>
                  <a:lnTo>
                    <a:pt x="433" y="771"/>
                  </a:lnTo>
                  <a:lnTo>
                    <a:pt x="407" y="770"/>
                  </a:lnTo>
                  <a:lnTo>
                    <a:pt x="382" y="769"/>
                  </a:lnTo>
                  <a:lnTo>
                    <a:pt x="357" y="767"/>
                  </a:lnTo>
                  <a:lnTo>
                    <a:pt x="332" y="764"/>
                  </a:lnTo>
                  <a:lnTo>
                    <a:pt x="307" y="759"/>
                  </a:lnTo>
                  <a:lnTo>
                    <a:pt x="283" y="754"/>
                  </a:lnTo>
                  <a:lnTo>
                    <a:pt x="259" y="748"/>
                  </a:lnTo>
                  <a:lnTo>
                    <a:pt x="235" y="741"/>
                  </a:lnTo>
                  <a:lnTo>
                    <a:pt x="218" y="735"/>
                  </a:lnTo>
                  <a:lnTo>
                    <a:pt x="201" y="727"/>
                  </a:lnTo>
                  <a:lnTo>
                    <a:pt x="184" y="720"/>
                  </a:lnTo>
                  <a:lnTo>
                    <a:pt x="168" y="711"/>
                  </a:lnTo>
                  <a:lnTo>
                    <a:pt x="152" y="702"/>
                  </a:lnTo>
                  <a:lnTo>
                    <a:pt x="137" y="692"/>
                  </a:lnTo>
                  <a:lnTo>
                    <a:pt x="122" y="680"/>
                  </a:lnTo>
                  <a:lnTo>
                    <a:pt x="108" y="668"/>
                  </a:lnTo>
                  <a:lnTo>
                    <a:pt x="94" y="657"/>
                  </a:lnTo>
                  <a:lnTo>
                    <a:pt x="83" y="643"/>
                  </a:lnTo>
                  <a:lnTo>
                    <a:pt x="71" y="629"/>
                  </a:lnTo>
                  <a:lnTo>
                    <a:pt x="60" y="614"/>
                  </a:lnTo>
                  <a:lnTo>
                    <a:pt x="49" y="599"/>
                  </a:lnTo>
                  <a:lnTo>
                    <a:pt x="41" y="583"/>
                  </a:lnTo>
                  <a:lnTo>
                    <a:pt x="33" y="567"/>
                  </a:lnTo>
                  <a:lnTo>
                    <a:pt x="27" y="55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gray">
            <a:xfrm>
              <a:off x="6642100" y="898404"/>
              <a:ext cx="65088" cy="169862"/>
            </a:xfrm>
            <a:custGeom>
              <a:avLst/>
              <a:gdLst>
                <a:gd name="T0" fmla="*/ 2147483647 w 180"/>
                <a:gd name="T1" fmla="*/ 2147483647 h 464"/>
                <a:gd name="T2" fmla="*/ 0 w 180"/>
                <a:gd name="T3" fmla="*/ 2147483647 h 464"/>
                <a:gd name="T4" fmla="*/ 0 w 180"/>
                <a:gd name="T5" fmla="*/ 2147483647 h 464"/>
                <a:gd name="T6" fmla="*/ 2147483647 w 180"/>
                <a:gd name="T7" fmla="*/ 2147483647 h 464"/>
                <a:gd name="T8" fmla="*/ 2147483647 w 180"/>
                <a:gd name="T9" fmla="*/ 2147483647 h 464"/>
                <a:gd name="T10" fmla="*/ 2147483647 w 180"/>
                <a:gd name="T11" fmla="*/ 2147483647 h 464"/>
                <a:gd name="T12" fmla="*/ 2147483647 w 180"/>
                <a:gd name="T13" fmla="*/ 2147483647 h 464"/>
                <a:gd name="T14" fmla="*/ 2147483647 w 180"/>
                <a:gd name="T15" fmla="*/ 2147483647 h 464"/>
                <a:gd name="T16" fmla="*/ 2147483647 w 180"/>
                <a:gd name="T17" fmla="*/ 2147483647 h 464"/>
                <a:gd name="T18" fmla="*/ 2147483647 w 180"/>
                <a:gd name="T19" fmla="*/ 2147483647 h 464"/>
                <a:gd name="T20" fmla="*/ 2147483647 w 180"/>
                <a:gd name="T21" fmla="*/ 2147483647 h 464"/>
                <a:gd name="T22" fmla="*/ 2147483647 w 180"/>
                <a:gd name="T23" fmla="*/ 2147483647 h 464"/>
                <a:gd name="T24" fmla="*/ 2147483647 w 180"/>
                <a:gd name="T25" fmla="*/ 2147483647 h 464"/>
                <a:gd name="T26" fmla="*/ 2147483647 w 180"/>
                <a:gd name="T27" fmla="*/ 2147483647 h 464"/>
                <a:gd name="T28" fmla="*/ 2147483647 w 180"/>
                <a:gd name="T29" fmla="*/ 2147483647 h 464"/>
                <a:gd name="T30" fmla="*/ 2147483647 w 180"/>
                <a:gd name="T31" fmla="*/ 2147483647 h 464"/>
                <a:gd name="T32" fmla="*/ 2147483647 w 180"/>
                <a:gd name="T33" fmla="*/ 2147483647 h 464"/>
                <a:gd name="T34" fmla="*/ 2147483647 w 180"/>
                <a:gd name="T35" fmla="*/ 2147483647 h 464"/>
                <a:gd name="T36" fmla="*/ 2147483647 w 180"/>
                <a:gd name="T37" fmla="*/ 0 h 464"/>
                <a:gd name="T38" fmla="*/ 2147483647 w 180"/>
                <a:gd name="T39" fmla="*/ 2147483647 h 4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464"/>
                <a:gd name="T62" fmla="*/ 180 w 180"/>
                <a:gd name="T63" fmla="*/ 464 h 4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464">
                  <a:moveTo>
                    <a:pt x="173" y="1"/>
                  </a:moveTo>
                  <a:lnTo>
                    <a:pt x="0" y="17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9" y="46"/>
                  </a:lnTo>
                  <a:lnTo>
                    <a:pt x="46" y="48"/>
                  </a:lnTo>
                  <a:lnTo>
                    <a:pt x="58" y="53"/>
                  </a:lnTo>
                  <a:lnTo>
                    <a:pt x="63" y="55"/>
                  </a:lnTo>
                  <a:lnTo>
                    <a:pt x="66" y="57"/>
                  </a:lnTo>
                  <a:lnTo>
                    <a:pt x="69" y="60"/>
                  </a:lnTo>
                  <a:lnTo>
                    <a:pt x="72" y="63"/>
                  </a:lnTo>
                  <a:lnTo>
                    <a:pt x="73" y="68"/>
                  </a:lnTo>
                  <a:lnTo>
                    <a:pt x="74" y="73"/>
                  </a:lnTo>
                  <a:lnTo>
                    <a:pt x="75" y="85"/>
                  </a:lnTo>
                  <a:lnTo>
                    <a:pt x="75" y="102"/>
                  </a:lnTo>
                  <a:lnTo>
                    <a:pt x="75" y="464"/>
                  </a:lnTo>
                  <a:lnTo>
                    <a:pt x="180" y="464"/>
                  </a:lnTo>
                  <a:lnTo>
                    <a:pt x="180" y="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gray">
            <a:xfrm>
              <a:off x="6742113" y="947616"/>
              <a:ext cx="133350" cy="120650"/>
            </a:xfrm>
            <a:custGeom>
              <a:avLst/>
              <a:gdLst>
                <a:gd name="T0" fmla="*/ 2147483647 w 366"/>
                <a:gd name="T1" fmla="*/ 2147483647 h 327"/>
                <a:gd name="T2" fmla="*/ 2147483647 w 366"/>
                <a:gd name="T3" fmla="*/ 2147483647 h 327"/>
                <a:gd name="T4" fmla="*/ 2147483647 w 366"/>
                <a:gd name="T5" fmla="*/ 2147483647 h 327"/>
                <a:gd name="T6" fmla="*/ 2147483647 w 366"/>
                <a:gd name="T7" fmla="*/ 2147483647 h 327"/>
                <a:gd name="T8" fmla="*/ 2147483647 w 366"/>
                <a:gd name="T9" fmla="*/ 2147483647 h 327"/>
                <a:gd name="T10" fmla="*/ 2147483647 w 366"/>
                <a:gd name="T11" fmla="*/ 2147483647 h 327"/>
                <a:gd name="T12" fmla="*/ 2147483647 w 366"/>
                <a:gd name="T13" fmla="*/ 2147483647 h 327"/>
                <a:gd name="T14" fmla="*/ 2147483647 w 366"/>
                <a:gd name="T15" fmla="*/ 0 h 327"/>
                <a:gd name="T16" fmla="*/ 0 w 366"/>
                <a:gd name="T17" fmla="*/ 2147483647 h 327"/>
                <a:gd name="T18" fmla="*/ 2147483647 w 366"/>
                <a:gd name="T19" fmla="*/ 2147483647 h 327"/>
                <a:gd name="T20" fmla="*/ 2147483647 w 366"/>
                <a:gd name="T21" fmla="*/ 2147483647 h 327"/>
                <a:gd name="T22" fmla="*/ 2147483647 w 366"/>
                <a:gd name="T23" fmla="*/ 2147483647 h 327"/>
                <a:gd name="T24" fmla="*/ 2147483647 w 366"/>
                <a:gd name="T25" fmla="*/ 2147483647 h 327"/>
                <a:gd name="T26" fmla="*/ 2147483647 w 366"/>
                <a:gd name="T27" fmla="*/ 2147483647 h 327"/>
                <a:gd name="T28" fmla="*/ 2147483647 w 366"/>
                <a:gd name="T29" fmla="*/ 2147483647 h 327"/>
                <a:gd name="T30" fmla="*/ 2147483647 w 366"/>
                <a:gd name="T31" fmla="*/ 2147483647 h 327"/>
                <a:gd name="T32" fmla="*/ 2147483647 w 366"/>
                <a:gd name="T33" fmla="*/ 2147483647 h 327"/>
                <a:gd name="T34" fmla="*/ 2147483647 w 366"/>
                <a:gd name="T35" fmla="*/ 2147483647 h 327"/>
                <a:gd name="T36" fmla="*/ 2147483647 w 366"/>
                <a:gd name="T37" fmla="*/ 2147483647 h 327"/>
                <a:gd name="T38" fmla="*/ 2147483647 w 366"/>
                <a:gd name="T39" fmla="*/ 2147483647 h 327"/>
                <a:gd name="T40" fmla="*/ 2147483647 w 366"/>
                <a:gd name="T41" fmla="*/ 2147483647 h 327"/>
                <a:gd name="T42" fmla="*/ 2147483647 w 366"/>
                <a:gd name="T43" fmla="*/ 2147483647 h 327"/>
                <a:gd name="T44" fmla="*/ 2147483647 w 366"/>
                <a:gd name="T45" fmla="*/ 2147483647 h 327"/>
                <a:gd name="T46" fmla="*/ 2147483647 w 366"/>
                <a:gd name="T47" fmla="*/ 2147483647 h 327"/>
                <a:gd name="T48" fmla="*/ 2147483647 w 366"/>
                <a:gd name="T49" fmla="*/ 2147483647 h 327"/>
                <a:gd name="T50" fmla="*/ 2147483647 w 366"/>
                <a:gd name="T51" fmla="*/ 2147483647 h 327"/>
                <a:gd name="T52" fmla="*/ 2147483647 w 366"/>
                <a:gd name="T53" fmla="*/ 2147483647 h 327"/>
                <a:gd name="T54" fmla="*/ 2147483647 w 366"/>
                <a:gd name="T55" fmla="*/ 2147483647 h 327"/>
                <a:gd name="T56" fmla="*/ 2147483647 w 366"/>
                <a:gd name="T57" fmla="*/ 2147483647 h 327"/>
                <a:gd name="T58" fmla="*/ 2147483647 w 366"/>
                <a:gd name="T59" fmla="*/ 2147483647 h 327"/>
                <a:gd name="T60" fmla="*/ 2147483647 w 366"/>
                <a:gd name="T61" fmla="*/ 2147483647 h 327"/>
                <a:gd name="T62" fmla="*/ 2147483647 w 366"/>
                <a:gd name="T63" fmla="*/ 2147483647 h 327"/>
                <a:gd name="T64" fmla="*/ 2147483647 w 366"/>
                <a:gd name="T65" fmla="*/ 2147483647 h 327"/>
                <a:gd name="T66" fmla="*/ 2147483647 w 366"/>
                <a:gd name="T67" fmla="*/ 2147483647 h 327"/>
                <a:gd name="T68" fmla="*/ 2147483647 w 366"/>
                <a:gd name="T69" fmla="*/ 2147483647 h 327"/>
                <a:gd name="T70" fmla="*/ 2147483647 w 366"/>
                <a:gd name="T71" fmla="*/ 2147483647 h 327"/>
                <a:gd name="T72" fmla="*/ 2147483647 w 366"/>
                <a:gd name="T73" fmla="*/ 2147483647 h 327"/>
                <a:gd name="T74" fmla="*/ 2147483647 w 366"/>
                <a:gd name="T75" fmla="*/ 2147483647 h 327"/>
                <a:gd name="T76" fmla="*/ 2147483647 w 366"/>
                <a:gd name="T77" fmla="*/ 2147483647 h 327"/>
                <a:gd name="T78" fmla="*/ 2147483647 w 366"/>
                <a:gd name="T79" fmla="*/ 2147483647 h 327"/>
                <a:gd name="T80" fmla="*/ 2147483647 w 366"/>
                <a:gd name="T81" fmla="*/ 2147483647 h 3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6"/>
                <a:gd name="T124" fmla="*/ 0 h 327"/>
                <a:gd name="T125" fmla="*/ 366 w 366"/>
                <a:gd name="T126" fmla="*/ 327 h 3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6" h="327">
                  <a:moveTo>
                    <a:pt x="269" y="1"/>
                  </a:moveTo>
                  <a:lnTo>
                    <a:pt x="269" y="1"/>
                  </a:lnTo>
                  <a:lnTo>
                    <a:pt x="257" y="2"/>
                  </a:lnTo>
                  <a:lnTo>
                    <a:pt x="246" y="3"/>
                  </a:lnTo>
                  <a:lnTo>
                    <a:pt x="236" y="5"/>
                  </a:lnTo>
                  <a:lnTo>
                    <a:pt x="226" y="9"/>
                  </a:lnTo>
                  <a:lnTo>
                    <a:pt x="216" y="12"/>
                  </a:lnTo>
                  <a:lnTo>
                    <a:pt x="207" y="16"/>
                  </a:lnTo>
                  <a:lnTo>
                    <a:pt x="199" y="21"/>
                  </a:lnTo>
                  <a:lnTo>
                    <a:pt x="191" y="27"/>
                  </a:lnTo>
                  <a:lnTo>
                    <a:pt x="177" y="37"/>
                  </a:lnTo>
                  <a:lnTo>
                    <a:pt x="166" y="49"/>
                  </a:lnTo>
                  <a:lnTo>
                    <a:pt x="156" y="61"/>
                  </a:lnTo>
                  <a:lnTo>
                    <a:pt x="148" y="72"/>
                  </a:lnTo>
                  <a:lnTo>
                    <a:pt x="148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22" y="49"/>
                  </a:lnTo>
                  <a:lnTo>
                    <a:pt x="34" y="51"/>
                  </a:lnTo>
                  <a:lnTo>
                    <a:pt x="43" y="55"/>
                  </a:lnTo>
                  <a:lnTo>
                    <a:pt x="47" y="57"/>
                  </a:lnTo>
                  <a:lnTo>
                    <a:pt x="51" y="59"/>
                  </a:lnTo>
                  <a:lnTo>
                    <a:pt x="53" y="62"/>
                  </a:lnTo>
                  <a:lnTo>
                    <a:pt x="56" y="66"/>
                  </a:lnTo>
                  <a:lnTo>
                    <a:pt x="59" y="75"/>
                  </a:lnTo>
                  <a:lnTo>
                    <a:pt x="60" y="87"/>
                  </a:lnTo>
                  <a:lnTo>
                    <a:pt x="61" y="101"/>
                  </a:lnTo>
                  <a:lnTo>
                    <a:pt x="61" y="327"/>
                  </a:lnTo>
                  <a:lnTo>
                    <a:pt x="148" y="327"/>
                  </a:lnTo>
                  <a:lnTo>
                    <a:pt x="148" y="160"/>
                  </a:lnTo>
                  <a:lnTo>
                    <a:pt x="149" y="152"/>
                  </a:lnTo>
                  <a:lnTo>
                    <a:pt x="150" y="143"/>
                  </a:lnTo>
                  <a:lnTo>
                    <a:pt x="152" y="135"/>
                  </a:lnTo>
                  <a:lnTo>
                    <a:pt x="155" y="126"/>
                  </a:lnTo>
                  <a:lnTo>
                    <a:pt x="160" y="118"/>
                  </a:lnTo>
                  <a:lnTo>
                    <a:pt x="164" y="109"/>
                  </a:lnTo>
                  <a:lnTo>
                    <a:pt x="169" y="101"/>
                  </a:lnTo>
                  <a:lnTo>
                    <a:pt x="175" y="93"/>
                  </a:lnTo>
                  <a:lnTo>
                    <a:pt x="181" y="86"/>
                  </a:lnTo>
                  <a:lnTo>
                    <a:pt x="187" y="79"/>
                  </a:lnTo>
                  <a:lnTo>
                    <a:pt x="195" y="74"/>
                  </a:lnTo>
                  <a:lnTo>
                    <a:pt x="202" y="68"/>
                  </a:lnTo>
                  <a:lnTo>
                    <a:pt x="210" y="64"/>
                  </a:lnTo>
                  <a:lnTo>
                    <a:pt x="218" y="61"/>
                  </a:lnTo>
                  <a:lnTo>
                    <a:pt x="226" y="59"/>
                  </a:lnTo>
                  <a:lnTo>
                    <a:pt x="234" y="59"/>
                  </a:lnTo>
                  <a:lnTo>
                    <a:pt x="242" y="59"/>
                  </a:lnTo>
                  <a:lnTo>
                    <a:pt x="248" y="60"/>
                  </a:lnTo>
                  <a:lnTo>
                    <a:pt x="255" y="62"/>
                  </a:lnTo>
                  <a:lnTo>
                    <a:pt x="259" y="65"/>
                  </a:lnTo>
                  <a:lnTo>
                    <a:pt x="263" y="68"/>
                  </a:lnTo>
                  <a:lnTo>
                    <a:pt x="267" y="73"/>
                  </a:lnTo>
                  <a:lnTo>
                    <a:pt x="270" y="78"/>
                  </a:lnTo>
                  <a:lnTo>
                    <a:pt x="272" y="83"/>
                  </a:lnTo>
                  <a:lnTo>
                    <a:pt x="276" y="96"/>
                  </a:lnTo>
                  <a:lnTo>
                    <a:pt x="277" y="112"/>
                  </a:lnTo>
                  <a:lnTo>
                    <a:pt x="278" y="130"/>
                  </a:lnTo>
                  <a:lnTo>
                    <a:pt x="278" y="151"/>
                  </a:lnTo>
                  <a:lnTo>
                    <a:pt x="278" y="327"/>
                  </a:lnTo>
                  <a:lnTo>
                    <a:pt x="366" y="327"/>
                  </a:lnTo>
                  <a:lnTo>
                    <a:pt x="366" y="101"/>
                  </a:lnTo>
                  <a:lnTo>
                    <a:pt x="366" y="89"/>
                  </a:lnTo>
                  <a:lnTo>
                    <a:pt x="365" y="78"/>
                  </a:lnTo>
                  <a:lnTo>
                    <a:pt x="363" y="67"/>
                  </a:lnTo>
                  <a:lnTo>
                    <a:pt x="359" y="58"/>
                  </a:lnTo>
                  <a:lnTo>
                    <a:pt x="356" y="49"/>
                  </a:lnTo>
                  <a:lnTo>
                    <a:pt x="352" y="41"/>
                  </a:lnTo>
                  <a:lnTo>
                    <a:pt x="347" y="33"/>
                  </a:lnTo>
                  <a:lnTo>
                    <a:pt x="341" y="27"/>
                  </a:lnTo>
                  <a:lnTo>
                    <a:pt x="335" y="21"/>
                  </a:lnTo>
                  <a:lnTo>
                    <a:pt x="327" y="16"/>
                  </a:lnTo>
                  <a:lnTo>
                    <a:pt x="320" y="12"/>
                  </a:lnTo>
                  <a:lnTo>
                    <a:pt x="310" y="7"/>
                  </a:lnTo>
                  <a:lnTo>
                    <a:pt x="302" y="5"/>
                  </a:lnTo>
                  <a:lnTo>
                    <a:pt x="291" y="3"/>
                  </a:lnTo>
                  <a:lnTo>
                    <a:pt x="280" y="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gray">
            <a:xfrm>
              <a:off x="6911975" y="949204"/>
              <a:ext cx="90488" cy="120650"/>
            </a:xfrm>
            <a:custGeom>
              <a:avLst/>
              <a:gdLst>
                <a:gd name="T0" fmla="*/ 2147483647 w 245"/>
                <a:gd name="T1" fmla="*/ 2147483647 h 334"/>
                <a:gd name="T2" fmla="*/ 2147483647 w 245"/>
                <a:gd name="T3" fmla="*/ 2147483647 h 334"/>
                <a:gd name="T4" fmla="*/ 2147483647 w 245"/>
                <a:gd name="T5" fmla="*/ 2147483647 h 334"/>
                <a:gd name="T6" fmla="*/ 2147483647 w 245"/>
                <a:gd name="T7" fmla="*/ 2147483647 h 334"/>
                <a:gd name="T8" fmla="*/ 2147483647 w 245"/>
                <a:gd name="T9" fmla="*/ 2147483647 h 334"/>
                <a:gd name="T10" fmla="*/ 2147483647 w 245"/>
                <a:gd name="T11" fmla="*/ 2147483647 h 334"/>
                <a:gd name="T12" fmla="*/ 2147483647 w 245"/>
                <a:gd name="T13" fmla="*/ 2147483647 h 334"/>
                <a:gd name="T14" fmla="*/ 2147483647 w 245"/>
                <a:gd name="T15" fmla="*/ 2147483647 h 334"/>
                <a:gd name="T16" fmla="*/ 2147483647 w 245"/>
                <a:gd name="T17" fmla="*/ 2147483647 h 334"/>
                <a:gd name="T18" fmla="*/ 2147483647 w 245"/>
                <a:gd name="T19" fmla="*/ 2147483647 h 334"/>
                <a:gd name="T20" fmla="*/ 2147483647 w 245"/>
                <a:gd name="T21" fmla="*/ 2147483647 h 334"/>
                <a:gd name="T22" fmla="*/ 2147483647 w 245"/>
                <a:gd name="T23" fmla="*/ 2147483647 h 334"/>
                <a:gd name="T24" fmla="*/ 2147483647 w 245"/>
                <a:gd name="T25" fmla="*/ 2147483647 h 334"/>
                <a:gd name="T26" fmla="*/ 2147483647 w 245"/>
                <a:gd name="T27" fmla="*/ 2147483647 h 334"/>
                <a:gd name="T28" fmla="*/ 2147483647 w 245"/>
                <a:gd name="T29" fmla="*/ 2147483647 h 334"/>
                <a:gd name="T30" fmla="*/ 2147483647 w 245"/>
                <a:gd name="T31" fmla="*/ 2147483647 h 334"/>
                <a:gd name="T32" fmla="*/ 2147483647 w 245"/>
                <a:gd name="T33" fmla="*/ 2147483647 h 334"/>
                <a:gd name="T34" fmla="*/ 0 w 245"/>
                <a:gd name="T35" fmla="*/ 2147483647 h 334"/>
                <a:gd name="T36" fmla="*/ 2147483647 w 245"/>
                <a:gd name="T37" fmla="*/ 2147483647 h 334"/>
                <a:gd name="T38" fmla="*/ 2147483647 w 245"/>
                <a:gd name="T39" fmla="*/ 2147483647 h 334"/>
                <a:gd name="T40" fmla="*/ 2147483647 w 245"/>
                <a:gd name="T41" fmla="*/ 2147483647 h 334"/>
                <a:gd name="T42" fmla="*/ 2147483647 w 245"/>
                <a:gd name="T43" fmla="*/ 2147483647 h 334"/>
                <a:gd name="T44" fmla="*/ 2147483647 w 245"/>
                <a:gd name="T45" fmla="*/ 2147483647 h 334"/>
                <a:gd name="T46" fmla="*/ 2147483647 w 245"/>
                <a:gd name="T47" fmla="*/ 2147483647 h 334"/>
                <a:gd name="T48" fmla="*/ 2147483647 w 245"/>
                <a:gd name="T49" fmla="*/ 2147483647 h 334"/>
                <a:gd name="T50" fmla="*/ 2147483647 w 245"/>
                <a:gd name="T51" fmla="*/ 2147483647 h 334"/>
                <a:gd name="T52" fmla="*/ 2147483647 w 245"/>
                <a:gd name="T53" fmla="*/ 2147483647 h 334"/>
                <a:gd name="T54" fmla="*/ 2147483647 w 245"/>
                <a:gd name="T55" fmla="*/ 2147483647 h 334"/>
                <a:gd name="T56" fmla="*/ 2147483647 w 245"/>
                <a:gd name="T57" fmla="*/ 2147483647 h 334"/>
                <a:gd name="T58" fmla="*/ 2147483647 w 245"/>
                <a:gd name="T59" fmla="*/ 2147483647 h 334"/>
                <a:gd name="T60" fmla="*/ 2147483647 w 245"/>
                <a:gd name="T61" fmla="*/ 2147483647 h 334"/>
                <a:gd name="T62" fmla="*/ 2147483647 w 245"/>
                <a:gd name="T63" fmla="*/ 2147483647 h 334"/>
                <a:gd name="T64" fmla="*/ 2147483647 w 245"/>
                <a:gd name="T65" fmla="*/ 2147483647 h 334"/>
                <a:gd name="T66" fmla="*/ 2147483647 w 245"/>
                <a:gd name="T67" fmla="*/ 2147483647 h 334"/>
                <a:gd name="T68" fmla="*/ 2147483647 w 245"/>
                <a:gd name="T69" fmla="*/ 2147483647 h 334"/>
                <a:gd name="T70" fmla="*/ 2147483647 w 245"/>
                <a:gd name="T71" fmla="*/ 2147483647 h 334"/>
                <a:gd name="T72" fmla="*/ 2147483647 w 245"/>
                <a:gd name="T73" fmla="*/ 2147483647 h 334"/>
                <a:gd name="T74" fmla="*/ 2147483647 w 245"/>
                <a:gd name="T75" fmla="*/ 2147483647 h 334"/>
                <a:gd name="T76" fmla="*/ 2147483647 w 245"/>
                <a:gd name="T77" fmla="*/ 2147483647 h 334"/>
                <a:gd name="T78" fmla="*/ 2147483647 w 245"/>
                <a:gd name="T79" fmla="*/ 2147483647 h 334"/>
                <a:gd name="T80" fmla="*/ 2147483647 w 245"/>
                <a:gd name="T81" fmla="*/ 2147483647 h 334"/>
                <a:gd name="T82" fmla="*/ 2147483647 w 245"/>
                <a:gd name="T83" fmla="*/ 2147483647 h 334"/>
                <a:gd name="T84" fmla="*/ 2147483647 w 245"/>
                <a:gd name="T85" fmla="*/ 2147483647 h 334"/>
                <a:gd name="T86" fmla="*/ 2147483647 w 245"/>
                <a:gd name="T87" fmla="*/ 2147483647 h 3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334"/>
                <a:gd name="T134" fmla="*/ 245 w 245"/>
                <a:gd name="T135" fmla="*/ 334 h 3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334">
                  <a:moveTo>
                    <a:pt x="145" y="127"/>
                  </a:moveTo>
                  <a:lnTo>
                    <a:pt x="145" y="127"/>
                  </a:lnTo>
                  <a:lnTo>
                    <a:pt x="120" y="115"/>
                  </a:lnTo>
                  <a:lnTo>
                    <a:pt x="109" y="108"/>
                  </a:lnTo>
                  <a:lnTo>
                    <a:pt x="100" y="102"/>
                  </a:lnTo>
                  <a:lnTo>
                    <a:pt x="91" y="95"/>
                  </a:lnTo>
                  <a:lnTo>
                    <a:pt x="86" y="88"/>
                  </a:lnTo>
                  <a:lnTo>
                    <a:pt x="82" y="80"/>
                  </a:lnTo>
                  <a:lnTo>
                    <a:pt x="81" y="76"/>
                  </a:lnTo>
                  <a:lnTo>
                    <a:pt x="81" y="72"/>
                  </a:lnTo>
                  <a:lnTo>
                    <a:pt x="81" y="67"/>
                  </a:lnTo>
                  <a:lnTo>
                    <a:pt x="82" y="63"/>
                  </a:lnTo>
                  <a:lnTo>
                    <a:pt x="84" y="59"/>
                  </a:lnTo>
                  <a:lnTo>
                    <a:pt x="86" y="56"/>
                  </a:lnTo>
                  <a:lnTo>
                    <a:pt x="91" y="50"/>
                  </a:lnTo>
                  <a:lnTo>
                    <a:pt x="99" y="47"/>
                  </a:lnTo>
                  <a:lnTo>
                    <a:pt x="106" y="44"/>
                  </a:lnTo>
                  <a:lnTo>
                    <a:pt x="114" y="43"/>
                  </a:lnTo>
                  <a:lnTo>
                    <a:pt x="127" y="42"/>
                  </a:lnTo>
                  <a:lnTo>
                    <a:pt x="140" y="43"/>
                  </a:lnTo>
                  <a:lnTo>
                    <a:pt x="153" y="45"/>
                  </a:lnTo>
                  <a:lnTo>
                    <a:pt x="165" y="48"/>
                  </a:lnTo>
                  <a:lnTo>
                    <a:pt x="176" y="52"/>
                  </a:lnTo>
                  <a:lnTo>
                    <a:pt x="186" y="58"/>
                  </a:lnTo>
                  <a:lnTo>
                    <a:pt x="195" y="62"/>
                  </a:lnTo>
                  <a:lnTo>
                    <a:pt x="209" y="70"/>
                  </a:lnTo>
                  <a:lnTo>
                    <a:pt x="223" y="78"/>
                  </a:lnTo>
                  <a:lnTo>
                    <a:pt x="223" y="67"/>
                  </a:lnTo>
                  <a:lnTo>
                    <a:pt x="223" y="13"/>
                  </a:lnTo>
                  <a:lnTo>
                    <a:pt x="211" y="11"/>
                  </a:lnTo>
                  <a:lnTo>
                    <a:pt x="197" y="8"/>
                  </a:lnTo>
                  <a:lnTo>
                    <a:pt x="179" y="4"/>
                  </a:lnTo>
                  <a:lnTo>
                    <a:pt x="156" y="1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3" y="2"/>
                  </a:lnTo>
                  <a:lnTo>
                    <a:pt x="89" y="4"/>
                  </a:lnTo>
                  <a:lnTo>
                    <a:pt x="76" y="6"/>
                  </a:lnTo>
                  <a:lnTo>
                    <a:pt x="65" y="11"/>
                  </a:lnTo>
                  <a:lnTo>
                    <a:pt x="54" y="15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27" y="32"/>
                  </a:lnTo>
                  <a:lnTo>
                    <a:pt x="20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6" y="64"/>
                  </a:lnTo>
                  <a:lnTo>
                    <a:pt x="3" y="74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9" y="131"/>
                  </a:lnTo>
                  <a:lnTo>
                    <a:pt x="13" y="137"/>
                  </a:lnTo>
                  <a:lnTo>
                    <a:pt x="19" y="144"/>
                  </a:lnTo>
                  <a:lnTo>
                    <a:pt x="25" y="151"/>
                  </a:lnTo>
                  <a:lnTo>
                    <a:pt x="31" y="157"/>
                  </a:lnTo>
                  <a:lnTo>
                    <a:pt x="46" y="168"/>
                  </a:lnTo>
                  <a:lnTo>
                    <a:pt x="62" y="178"/>
                  </a:lnTo>
                  <a:lnTo>
                    <a:pt x="79" y="187"/>
                  </a:lnTo>
                  <a:lnTo>
                    <a:pt x="97" y="196"/>
                  </a:lnTo>
                  <a:lnTo>
                    <a:pt x="122" y="209"/>
                  </a:lnTo>
                  <a:lnTo>
                    <a:pt x="134" y="215"/>
                  </a:lnTo>
                  <a:lnTo>
                    <a:pt x="144" y="221"/>
                  </a:lnTo>
                  <a:lnTo>
                    <a:pt x="152" y="229"/>
                  </a:lnTo>
                  <a:lnTo>
                    <a:pt x="159" y="236"/>
                  </a:lnTo>
                  <a:lnTo>
                    <a:pt x="162" y="241"/>
                  </a:lnTo>
                  <a:lnTo>
                    <a:pt x="163" y="245"/>
                  </a:lnTo>
                  <a:lnTo>
                    <a:pt x="164" y="249"/>
                  </a:lnTo>
                  <a:lnTo>
                    <a:pt x="165" y="255"/>
                  </a:lnTo>
                  <a:lnTo>
                    <a:pt x="164" y="263"/>
                  </a:lnTo>
                  <a:lnTo>
                    <a:pt x="161" y="271"/>
                  </a:lnTo>
                  <a:lnTo>
                    <a:pt x="156" y="277"/>
                  </a:lnTo>
                  <a:lnTo>
                    <a:pt x="149" y="282"/>
                  </a:lnTo>
                  <a:lnTo>
                    <a:pt x="141" y="287"/>
                  </a:lnTo>
                  <a:lnTo>
                    <a:pt x="131" y="290"/>
                  </a:lnTo>
                  <a:lnTo>
                    <a:pt x="119" y="292"/>
                  </a:lnTo>
                  <a:lnTo>
                    <a:pt x="106" y="292"/>
                  </a:lnTo>
                  <a:lnTo>
                    <a:pt x="91" y="292"/>
                  </a:lnTo>
                  <a:lnTo>
                    <a:pt x="77" y="289"/>
                  </a:lnTo>
                  <a:lnTo>
                    <a:pt x="63" y="286"/>
                  </a:lnTo>
                  <a:lnTo>
                    <a:pt x="51" y="280"/>
                  </a:lnTo>
                  <a:lnTo>
                    <a:pt x="39" y="275"/>
                  </a:lnTo>
                  <a:lnTo>
                    <a:pt x="28" y="270"/>
                  </a:lnTo>
                  <a:lnTo>
                    <a:pt x="10" y="259"/>
                  </a:lnTo>
                  <a:lnTo>
                    <a:pt x="1" y="254"/>
                  </a:lnTo>
                  <a:lnTo>
                    <a:pt x="1" y="321"/>
                  </a:lnTo>
                  <a:lnTo>
                    <a:pt x="8" y="322"/>
                  </a:lnTo>
                  <a:lnTo>
                    <a:pt x="24" y="326"/>
                  </a:lnTo>
                  <a:lnTo>
                    <a:pt x="45" y="329"/>
                  </a:lnTo>
                  <a:lnTo>
                    <a:pt x="72" y="333"/>
                  </a:lnTo>
                  <a:lnTo>
                    <a:pt x="87" y="334"/>
                  </a:lnTo>
                  <a:lnTo>
                    <a:pt x="103" y="334"/>
                  </a:lnTo>
                  <a:lnTo>
                    <a:pt x="119" y="334"/>
                  </a:lnTo>
                  <a:lnTo>
                    <a:pt x="135" y="333"/>
                  </a:lnTo>
                  <a:lnTo>
                    <a:pt x="149" y="331"/>
                  </a:lnTo>
                  <a:lnTo>
                    <a:pt x="163" y="327"/>
                  </a:lnTo>
                  <a:lnTo>
                    <a:pt x="176" y="324"/>
                  </a:lnTo>
                  <a:lnTo>
                    <a:pt x="187" y="319"/>
                  </a:lnTo>
                  <a:lnTo>
                    <a:pt x="198" y="314"/>
                  </a:lnTo>
                  <a:lnTo>
                    <a:pt x="208" y="308"/>
                  </a:lnTo>
                  <a:lnTo>
                    <a:pt x="216" y="302"/>
                  </a:lnTo>
                  <a:lnTo>
                    <a:pt x="224" y="294"/>
                  </a:lnTo>
                  <a:lnTo>
                    <a:pt x="230" y="287"/>
                  </a:lnTo>
                  <a:lnTo>
                    <a:pt x="236" y="278"/>
                  </a:lnTo>
                  <a:lnTo>
                    <a:pt x="240" y="269"/>
                  </a:lnTo>
                  <a:lnTo>
                    <a:pt x="242" y="259"/>
                  </a:lnTo>
                  <a:lnTo>
                    <a:pt x="244" y="248"/>
                  </a:lnTo>
                  <a:lnTo>
                    <a:pt x="245" y="236"/>
                  </a:lnTo>
                  <a:lnTo>
                    <a:pt x="244" y="226"/>
                  </a:lnTo>
                  <a:lnTo>
                    <a:pt x="242" y="216"/>
                  </a:lnTo>
                  <a:lnTo>
                    <a:pt x="240" y="206"/>
                  </a:lnTo>
                  <a:lnTo>
                    <a:pt x="236" y="198"/>
                  </a:lnTo>
                  <a:lnTo>
                    <a:pt x="231" y="189"/>
                  </a:lnTo>
                  <a:lnTo>
                    <a:pt x="226" y="182"/>
                  </a:lnTo>
                  <a:lnTo>
                    <a:pt x="219" y="174"/>
                  </a:lnTo>
                  <a:lnTo>
                    <a:pt x="212" y="168"/>
                  </a:lnTo>
                  <a:lnTo>
                    <a:pt x="197" y="156"/>
                  </a:lnTo>
                  <a:lnTo>
                    <a:pt x="180" y="146"/>
                  </a:lnTo>
                  <a:lnTo>
                    <a:pt x="162" y="136"/>
                  </a:lnTo>
                  <a:lnTo>
                    <a:pt x="145" y="127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gray">
            <a:xfrm>
              <a:off x="7018338" y="947616"/>
              <a:ext cx="138112" cy="169863"/>
            </a:xfrm>
            <a:custGeom>
              <a:avLst/>
              <a:gdLst>
                <a:gd name="T0" fmla="*/ 2147483647 w 376"/>
                <a:gd name="T1" fmla="*/ 2147483647 h 462"/>
                <a:gd name="T2" fmla="*/ 2147483647 w 376"/>
                <a:gd name="T3" fmla="*/ 2147483647 h 462"/>
                <a:gd name="T4" fmla="*/ 2147483647 w 376"/>
                <a:gd name="T5" fmla="*/ 2147483647 h 462"/>
                <a:gd name="T6" fmla="*/ 2147483647 w 376"/>
                <a:gd name="T7" fmla="*/ 2147483647 h 462"/>
                <a:gd name="T8" fmla="*/ 2147483647 w 376"/>
                <a:gd name="T9" fmla="*/ 2147483647 h 462"/>
                <a:gd name="T10" fmla="*/ 2147483647 w 376"/>
                <a:gd name="T11" fmla="*/ 2147483647 h 462"/>
                <a:gd name="T12" fmla="*/ 2147483647 w 376"/>
                <a:gd name="T13" fmla="*/ 2147483647 h 462"/>
                <a:gd name="T14" fmla="*/ 2147483647 w 376"/>
                <a:gd name="T15" fmla="*/ 2147483647 h 462"/>
                <a:gd name="T16" fmla="*/ 2147483647 w 376"/>
                <a:gd name="T17" fmla="*/ 2147483647 h 462"/>
                <a:gd name="T18" fmla="*/ 2147483647 w 376"/>
                <a:gd name="T19" fmla="*/ 2147483647 h 462"/>
                <a:gd name="T20" fmla="*/ 2147483647 w 376"/>
                <a:gd name="T21" fmla="*/ 2147483647 h 462"/>
                <a:gd name="T22" fmla="*/ 2147483647 w 376"/>
                <a:gd name="T23" fmla="*/ 2147483647 h 462"/>
                <a:gd name="T24" fmla="*/ 2147483647 w 376"/>
                <a:gd name="T25" fmla="*/ 2147483647 h 462"/>
                <a:gd name="T26" fmla="*/ 2147483647 w 376"/>
                <a:gd name="T27" fmla="*/ 2147483647 h 462"/>
                <a:gd name="T28" fmla="*/ 2147483647 w 376"/>
                <a:gd name="T29" fmla="*/ 2147483647 h 462"/>
                <a:gd name="T30" fmla="*/ 2147483647 w 376"/>
                <a:gd name="T31" fmla="*/ 2147483647 h 462"/>
                <a:gd name="T32" fmla="*/ 2147483647 w 376"/>
                <a:gd name="T33" fmla="*/ 2147483647 h 462"/>
                <a:gd name="T34" fmla="*/ 2147483647 w 376"/>
                <a:gd name="T35" fmla="*/ 2147483647 h 462"/>
                <a:gd name="T36" fmla="*/ 2147483647 w 376"/>
                <a:gd name="T37" fmla="*/ 2147483647 h 462"/>
                <a:gd name="T38" fmla="*/ 2147483647 w 376"/>
                <a:gd name="T39" fmla="*/ 2147483647 h 462"/>
                <a:gd name="T40" fmla="*/ 2147483647 w 376"/>
                <a:gd name="T41" fmla="*/ 2147483647 h 462"/>
                <a:gd name="T42" fmla="*/ 2147483647 w 376"/>
                <a:gd name="T43" fmla="*/ 2147483647 h 462"/>
                <a:gd name="T44" fmla="*/ 2147483647 w 376"/>
                <a:gd name="T45" fmla="*/ 2147483647 h 462"/>
                <a:gd name="T46" fmla="*/ 2147483647 w 376"/>
                <a:gd name="T47" fmla="*/ 2147483647 h 462"/>
                <a:gd name="T48" fmla="*/ 2147483647 w 376"/>
                <a:gd name="T49" fmla="*/ 2147483647 h 462"/>
                <a:gd name="T50" fmla="*/ 2147483647 w 376"/>
                <a:gd name="T51" fmla="*/ 2147483647 h 462"/>
                <a:gd name="T52" fmla="*/ 2147483647 w 376"/>
                <a:gd name="T53" fmla="*/ 2147483647 h 462"/>
                <a:gd name="T54" fmla="*/ 2147483647 w 376"/>
                <a:gd name="T55" fmla="*/ 2147483647 h 462"/>
                <a:gd name="T56" fmla="*/ 2147483647 w 376"/>
                <a:gd name="T57" fmla="*/ 2147483647 h 462"/>
                <a:gd name="T58" fmla="*/ 2147483647 w 376"/>
                <a:gd name="T59" fmla="*/ 2147483647 h 462"/>
                <a:gd name="T60" fmla="*/ 2147483647 w 376"/>
                <a:gd name="T61" fmla="*/ 2147483647 h 462"/>
                <a:gd name="T62" fmla="*/ 2147483647 w 376"/>
                <a:gd name="T63" fmla="*/ 2147483647 h 462"/>
                <a:gd name="T64" fmla="*/ 2147483647 w 376"/>
                <a:gd name="T65" fmla="*/ 2147483647 h 462"/>
                <a:gd name="T66" fmla="*/ 2147483647 w 376"/>
                <a:gd name="T67" fmla="*/ 2147483647 h 462"/>
                <a:gd name="T68" fmla="*/ 2147483647 w 376"/>
                <a:gd name="T69" fmla="*/ 2147483647 h 462"/>
                <a:gd name="T70" fmla="*/ 2147483647 w 376"/>
                <a:gd name="T71" fmla="*/ 2147483647 h 462"/>
                <a:gd name="T72" fmla="*/ 2147483647 w 376"/>
                <a:gd name="T73" fmla="*/ 2147483647 h 462"/>
                <a:gd name="T74" fmla="*/ 2147483647 w 376"/>
                <a:gd name="T75" fmla="*/ 2147483647 h 462"/>
                <a:gd name="T76" fmla="*/ 2147483647 w 376"/>
                <a:gd name="T77" fmla="*/ 2147483647 h 462"/>
                <a:gd name="T78" fmla="*/ 2147483647 w 376"/>
                <a:gd name="T79" fmla="*/ 2147483647 h 462"/>
                <a:gd name="T80" fmla="*/ 2147483647 w 376"/>
                <a:gd name="T81" fmla="*/ 2147483647 h 462"/>
                <a:gd name="T82" fmla="*/ 2147483647 w 376"/>
                <a:gd name="T83" fmla="*/ 2147483647 h 462"/>
                <a:gd name="T84" fmla="*/ 2147483647 w 376"/>
                <a:gd name="T85" fmla="*/ 2147483647 h 462"/>
                <a:gd name="T86" fmla="*/ 2147483647 w 376"/>
                <a:gd name="T87" fmla="*/ 2147483647 h 4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6"/>
                <a:gd name="T133" fmla="*/ 0 h 462"/>
                <a:gd name="T134" fmla="*/ 376 w 376"/>
                <a:gd name="T135" fmla="*/ 462 h 4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6" h="462">
                  <a:moveTo>
                    <a:pt x="215" y="49"/>
                  </a:moveTo>
                  <a:lnTo>
                    <a:pt x="215" y="49"/>
                  </a:lnTo>
                  <a:lnTo>
                    <a:pt x="225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0" y="60"/>
                  </a:lnTo>
                  <a:lnTo>
                    <a:pt x="256" y="66"/>
                  </a:lnTo>
                  <a:lnTo>
                    <a:pt x="262" y="73"/>
                  </a:lnTo>
                  <a:lnTo>
                    <a:pt x="266" y="80"/>
                  </a:lnTo>
                  <a:lnTo>
                    <a:pt x="270" y="88"/>
                  </a:lnTo>
                  <a:lnTo>
                    <a:pt x="274" y="96"/>
                  </a:lnTo>
                  <a:lnTo>
                    <a:pt x="276" y="106"/>
                  </a:lnTo>
                  <a:lnTo>
                    <a:pt x="279" y="125"/>
                  </a:lnTo>
                  <a:lnTo>
                    <a:pt x="281" y="144"/>
                  </a:lnTo>
                  <a:lnTo>
                    <a:pt x="281" y="164"/>
                  </a:lnTo>
                  <a:lnTo>
                    <a:pt x="280" y="193"/>
                  </a:lnTo>
                  <a:lnTo>
                    <a:pt x="277" y="218"/>
                  </a:lnTo>
                  <a:lnTo>
                    <a:pt x="275" y="229"/>
                  </a:lnTo>
                  <a:lnTo>
                    <a:pt x="271" y="238"/>
                  </a:lnTo>
                  <a:lnTo>
                    <a:pt x="268" y="248"/>
                  </a:lnTo>
                  <a:lnTo>
                    <a:pt x="265" y="257"/>
                  </a:lnTo>
                  <a:lnTo>
                    <a:pt x="261" y="263"/>
                  </a:lnTo>
                  <a:lnTo>
                    <a:pt x="255" y="270"/>
                  </a:lnTo>
                  <a:lnTo>
                    <a:pt x="250" y="275"/>
                  </a:lnTo>
                  <a:lnTo>
                    <a:pt x="245" y="279"/>
                  </a:lnTo>
                  <a:lnTo>
                    <a:pt x="237" y="282"/>
                  </a:lnTo>
                  <a:lnTo>
                    <a:pt x="231" y="284"/>
                  </a:lnTo>
                  <a:lnTo>
                    <a:pt x="223" y="287"/>
                  </a:lnTo>
                  <a:lnTo>
                    <a:pt x="215" y="287"/>
                  </a:lnTo>
                  <a:lnTo>
                    <a:pt x="205" y="287"/>
                  </a:lnTo>
                  <a:lnTo>
                    <a:pt x="196" y="284"/>
                  </a:lnTo>
                  <a:lnTo>
                    <a:pt x="188" y="281"/>
                  </a:lnTo>
                  <a:lnTo>
                    <a:pt x="181" y="278"/>
                  </a:lnTo>
                  <a:lnTo>
                    <a:pt x="174" y="273"/>
                  </a:lnTo>
                  <a:lnTo>
                    <a:pt x="169" y="267"/>
                  </a:lnTo>
                  <a:lnTo>
                    <a:pt x="164" y="261"/>
                  </a:lnTo>
                  <a:lnTo>
                    <a:pt x="159" y="255"/>
                  </a:lnTo>
                  <a:lnTo>
                    <a:pt x="156" y="247"/>
                  </a:lnTo>
                  <a:lnTo>
                    <a:pt x="153" y="240"/>
                  </a:lnTo>
                  <a:lnTo>
                    <a:pt x="149" y="224"/>
                  </a:lnTo>
                  <a:lnTo>
                    <a:pt x="146" y="206"/>
                  </a:lnTo>
                  <a:lnTo>
                    <a:pt x="146" y="189"/>
                  </a:lnTo>
                  <a:lnTo>
                    <a:pt x="146" y="161"/>
                  </a:lnTo>
                  <a:lnTo>
                    <a:pt x="146" y="148"/>
                  </a:lnTo>
                  <a:lnTo>
                    <a:pt x="149" y="130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3"/>
                  </a:lnTo>
                  <a:lnTo>
                    <a:pt x="161" y="84"/>
                  </a:lnTo>
                  <a:lnTo>
                    <a:pt x="166" y="76"/>
                  </a:lnTo>
                  <a:lnTo>
                    <a:pt x="171" y="68"/>
                  </a:lnTo>
                  <a:lnTo>
                    <a:pt x="177" y="62"/>
                  </a:lnTo>
                  <a:lnTo>
                    <a:pt x="185" y="57"/>
                  </a:lnTo>
                  <a:lnTo>
                    <a:pt x="193" y="52"/>
                  </a:lnTo>
                  <a:lnTo>
                    <a:pt x="203" y="50"/>
                  </a:lnTo>
                  <a:lnTo>
                    <a:pt x="215" y="49"/>
                  </a:lnTo>
                  <a:close/>
                  <a:moveTo>
                    <a:pt x="239" y="1"/>
                  </a:moveTo>
                  <a:lnTo>
                    <a:pt x="239" y="1"/>
                  </a:lnTo>
                  <a:lnTo>
                    <a:pt x="228" y="2"/>
                  </a:lnTo>
                  <a:lnTo>
                    <a:pt x="215" y="4"/>
                  </a:lnTo>
                  <a:lnTo>
                    <a:pt x="203" y="7"/>
                  </a:lnTo>
                  <a:lnTo>
                    <a:pt x="191" y="13"/>
                  </a:lnTo>
                  <a:lnTo>
                    <a:pt x="180" y="19"/>
                  </a:lnTo>
                  <a:lnTo>
                    <a:pt x="169" y="27"/>
                  </a:lnTo>
                  <a:lnTo>
                    <a:pt x="158" y="36"/>
                  </a:lnTo>
                  <a:lnTo>
                    <a:pt x="147" y="46"/>
                  </a:lnTo>
                  <a:lnTo>
                    <a:pt x="147" y="0"/>
                  </a:lnTo>
                  <a:lnTo>
                    <a:pt x="140" y="1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3" y="51"/>
                  </a:lnTo>
                  <a:lnTo>
                    <a:pt x="42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462"/>
                  </a:lnTo>
                  <a:lnTo>
                    <a:pt x="146" y="462"/>
                  </a:lnTo>
                  <a:lnTo>
                    <a:pt x="146" y="297"/>
                  </a:lnTo>
                  <a:lnTo>
                    <a:pt x="153" y="305"/>
                  </a:lnTo>
                  <a:lnTo>
                    <a:pt x="160" y="311"/>
                  </a:lnTo>
                  <a:lnTo>
                    <a:pt x="169" y="318"/>
                  </a:lnTo>
                  <a:lnTo>
                    <a:pt x="180" y="324"/>
                  </a:lnTo>
                  <a:lnTo>
                    <a:pt x="190" y="328"/>
                  </a:lnTo>
                  <a:lnTo>
                    <a:pt x="204" y="332"/>
                  </a:lnTo>
                  <a:lnTo>
                    <a:pt x="219" y="334"/>
                  </a:lnTo>
                  <a:lnTo>
                    <a:pt x="236" y="335"/>
                  </a:lnTo>
                  <a:lnTo>
                    <a:pt x="253" y="335"/>
                  </a:lnTo>
                  <a:lnTo>
                    <a:pt x="268" y="333"/>
                  </a:lnTo>
                  <a:lnTo>
                    <a:pt x="283" y="328"/>
                  </a:lnTo>
                  <a:lnTo>
                    <a:pt x="297" y="324"/>
                  </a:lnTo>
                  <a:lnTo>
                    <a:pt x="309" y="318"/>
                  </a:lnTo>
                  <a:lnTo>
                    <a:pt x="321" y="310"/>
                  </a:lnTo>
                  <a:lnTo>
                    <a:pt x="331" y="302"/>
                  </a:lnTo>
                  <a:lnTo>
                    <a:pt x="341" y="291"/>
                  </a:lnTo>
                  <a:lnTo>
                    <a:pt x="348" y="280"/>
                  </a:lnTo>
                  <a:lnTo>
                    <a:pt x="356" y="267"/>
                  </a:lnTo>
                  <a:lnTo>
                    <a:pt x="362" y="252"/>
                  </a:lnTo>
                  <a:lnTo>
                    <a:pt x="368" y="237"/>
                  </a:lnTo>
                  <a:lnTo>
                    <a:pt x="371" y="220"/>
                  </a:lnTo>
                  <a:lnTo>
                    <a:pt x="374" y="203"/>
                  </a:lnTo>
                  <a:lnTo>
                    <a:pt x="375" y="184"/>
                  </a:lnTo>
                  <a:lnTo>
                    <a:pt x="376" y="164"/>
                  </a:lnTo>
                  <a:lnTo>
                    <a:pt x="375" y="144"/>
                  </a:lnTo>
                  <a:lnTo>
                    <a:pt x="374" y="127"/>
                  </a:lnTo>
                  <a:lnTo>
                    <a:pt x="371" y="110"/>
                  </a:lnTo>
                  <a:lnTo>
                    <a:pt x="367" y="94"/>
                  </a:lnTo>
                  <a:lnTo>
                    <a:pt x="362" y="80"/>
                  </a:lnTo>
                  <a:lnTo>
                    <a:pt x="356" y="66"/>
                  </a:lnTo>
                  <a:lnTo>
                    <a:pt x="348" y="55"/>
                  </a:lnTo>
                  <a:lnTo>
                    <a:pt x="340" y="44"/>
                  </a:lnTo>
                  <a:lnTo>
                    <a:pt x="331" y="34"/>
                  </a:lnTo>
                  <a:lnTo>
                    <a:pt x="321" y="26"/>
                  </a:lnTo>
                  <a:lnTo>
                    <a:pt x="310" y="18"/>
                  </a:lnTo>
                  <a:lnTo>
                    <a:pt x="297" y="12"/>
                  </a:lnTo>
                  <a:lnTo>
                    <a:pt x="284" y="7"/>
                  </a:lnTo>
                  <a:lnTo>
                    <a:pt x="270" y="4"/>
                  </a:lnTo>
                  <a:lnTo>
                    <a:pt x="255" y="2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gray">
            <a:xfrm>
              <a:off x="7178675" y="947616"/>
              <a:ext cx="52388" cy="120650"/>
            </a:xfrm>
            <a:custGeom>
              <a:avLst/>
              <a:gdLst>
                <a:gd name="T0" fmla="*/ 0 w 145"/>
                <a:gd name="T1" fmla="*/ 2147483647 h 327"/>
                <a:gd name="T2" fmla="*/ 0 w 145"/>
                <a:gd name="T3" fmla="*/ 2147483647 h 327"/>
                <a:gd name="T4" fmla="*/ 2147483647 w 145"/>
                <a:gd name="T5" fmla="*/ 2147483647 h 327"/>
                <a:gd name="T6" fmla="*/ 2147483647 w 145"/>
                <a:gd name="T7" fmla="*/ 2147483647 h 327"/>
                <a:gd name="T8" fmla="*/ 2147483647 w 145"/>
                <a:gd name="T9" fmla="*/ 2147483647 h 327"/>
                <a:gd name="T10" fmla="*/ 2147483647 w 145"/>
                <a:gd name="T11" fmla="*/ 2147483647 h 327"/>
                <a:gd name="T12" fmla="*/ 2147483647 w 145"/>
                <a:gd name="T13" fmla="*/ 2147483647 h 327"/>
                <a:gd name="T14" fmla="*/ 2147483647 w 145"/>
                <a:gd name="T15" fmla="*/ 2147483647 h 327"/>
                <a:gd name="T16" fmla="*/ 2147483647 w 145"/>
                <a:gd name="T17" fmla="*/ 2147483647 h 327"/>
                <a:gd name="T18" fmla="*/ 2147483647 w 145"/>
                <a:gd name="T19" fmla="*/ 2147483647 h 327"/>
                <a:gd name="T20" fmla="*/ 2147483647 w 145"/>
                <a:gd name="T21" fmla="*/ 2147483647 h 327"/>
                <a:gd name="T22" fmla="*/ 2147483647 w 145"/>
                <a:gd name="T23" fmla="*/ 2147483647 h 327"/>
                <a:gd name="T24" fmla="*/ 2147483647 w 145"/>
                <a:gd name="T25" fmla="*/ 2147483647 h 327"/>
                <a:gd name="T26" fmla="*/ 2147483647 w 145"/>
                <a:gd name="T27" fmla="*/ 2147483647 h 327"/>
                <a:gd name="T28" fmla="*/ 2147483647 w 145"/>
                <a:gd name="T29" fmla="*/ 2147483647 h 327"/>
                <a:gd name="T30" fmla="*/ 2147483647 w 145"/>
                <a:gd name="T31" fmla="*/ 2147483647 h 327"/>
                <a:gd name="T32" fmla="*/ 2147483647 w 145"/>
                <a:gd name="T33" fmla="*/ 0 h 327"/>
                <a:gd name="T34" fmla="*/ 2147483647 w 145"/>
                <a:gd name="T35" fmla="*/ 2147483647 h 327"/>
                <a:gd name="T36" fmla="*/ 0 w 145"/>
                <a:gd name="T37" fmla="*/ 2147483647 h 3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327"/>
                <a:gd name="T59" fmla="*/ 145 w 145"/>
                <a:gd name="T60" fmla="*/ 327 h 3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327">
                  <a:moveTo>
                    <a:pt x="0" y="24"/>
                  </a:move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2" y="51"/>
                  </a:lnTo>
                  <a:lnTo>
                    <a:pt x="42" y="55"/>
                  </a:lnTo>
                  <a:lnTo>
                    <a:pt x="45" y="57"/>
                  </a:lnTo>
                  <a:lnTo>
                    <a:pt x="48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8" y="87"/>
                  </a:lnTo>
                  <a:lnTo>
                    <a:pt x="58" y="101"/>
                  </a:lnTo>
                  <a:lnTo>
                    <a:pt x="58" y="327"/>
                  </a:lnTo>
                  <a:lnTo>
                    <a:pt x="145" y="327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gray">
            <a:xfrm>
              <a:off x="7196138" y="898404"/>
              <a:ext cx="39687" cy="36512"/>
            </a:xfrm>
            <a:custGeom>
              <a:avLst/>
              <a:gdLst>
                <a:gd name="T0" fmla="*/ 2147483647 w 108"/>
                <a:gd name="T1" fmla="*/ 2147483647 h 96"/>
                <a:gd name="T2" fmla="*/ 2147483647 w 108"/>
                <a:gd name="T3" fmla="*/ 2147483647 h 96"/>
                <a:gd name="T4" fmla="*/ 2147483647 w 108"/>
                <a:gd name="T5" fmla="*/ 2147483647 h 96"/>
                <a:gd name="T6" fmla="*/ 2147483647 w 108"/>
                <a:gd name="T7" fmla="*/ 2147483647 h 96"/>
                <a:gd name="T8" fmla="*/ 2147483647 w 108"/>
                <a:gd name="T9" fmla="*/ 2147483647 h 96"/>
                <a:gd name="T10" fmla="*/ 2147483647 w 108"/>
                <a:gd name="T11" fmla="*/ 2147483647 h 96"/>
                <a:gd name="T12" fmla="*/ 2147483647 w 108"/>
                <a:gd name="T13" fmla="*/ 2147483647 h 96"/>
                <a:gd name="T14" fmla="*/ 2147483647 w 108"/>
                <a:gd name="T15" fmla="*/ 2147483647 h 96"/>
                <a:gd name="T16" fmla="*/ 2147483647 w 108"/>
                <a:gd name="T17" fmla="*/ 2147483647 h 96"/>
                <a:gd name="T18" fmla="*/ 2147483647 w 108"/>
                <a:gd name="T19" fmla="*/ 2147483647 h 96"/>
                <a:gd name="T20" fmla="*/ 2147483647 w 108"/>
                <a:gd name="T21" fmla="*/ 2147483647 h 96"/>
                <a:gd name="T22" fmla="*/ 2147483647 w 108"/>
                <a:gd name="T23" fmla="*/ 2147483647 h 96"/>
                <a:gd name="T24" fmla="*/ 2147483647 w 108"/>
                <a:gd name="T25" fmla="*/ 2147483647 h 96"/>
                <a:gd name="T26" fmla="*/ 2147483647 w 108"/>
                <a:gd name="T27" fmla="*/ 2147483647 h 96"/>
                <a:gd name="T28" fmla="*/ 2147483647 w 108"/>
                <a:gd name="T29" fmla="*/ 2147483647 h 96"/>
                <a:gd name="T30" fmla="*/ 2147483647 w 108"/>
                <a:gd name="T31" fmla="*/ 2147483647 h 96"/>
                <a:gd name="T32" fmla="*/ 2147483647 w 108"/>
                <a:gd name="T33" fmla="*/ 2147483647 h 96"/>
                <a:gd name="T34" fmla="*/ 2147483647 w 108"/>
                <a:gd name="T35" fmla="*/ 2147483647 h 96"/>
                <a:gd name="T36" fmla="*/ 2147483647 w 108"/>
                <a:gd name="T37" fmla="*/ 0 h 96"/>
                <a:gd name="T38" fmla="*/ 2147483647 w 108"/>
                <a:gd name="T39" fmla="*/ 0 h 96"/>
                <a:gd name="T40" fmla="*/ 2147483647 w 108"/>
                <a:gd name="T41" fmla="*/ 2147483647 h 96"/>
                <a:gd name="T42" fmla="*/ 2147483647 w 108"/>
                <a:gd name="T43" fmla="*/ 2147483647 h 96"/>
                <a:gd name="T44" fmla="*/ 2147483647 w 108"/>
                <a:gd name="T45" fmla="*/ 2147483647 h 96"/>
                <a:gd name="T46" fmla="*/ 2147483647 w 108"/>
                <a:gd name="T47" fmla="*/ 2147483647 h 96"/>
                <a:gd name="T48" fmla="*/ 2147483647 w 108"/>
                <a:gd name="T49" fmla="*/ 2147483647 h 96"/>
                <a:gd name="T50" fmla="*/ 2147483647 w 108"/>
                <a:gd name="T51" fmla="*/ 2147483647 h 96"/>
                <a:gd name="T52" fmla="*/ 2147483647 w 108"/>
                <a:gd name="T53" fmla="*/ 2147483647 h 96"/>
                <a:gd name="T54" fmla="*/ 0 w 108"/>
                <a:gd name="T55" fmla="*/ 2147483647 h 96"/>
                <a:gd name="T56" fmla="*/ 0 w 108"/>
                <a:gd name="T57" fmla="*/ 2147483647 h 96"/>
                <a:gd name="T58" fmla="*/ 2147483647 w 108"/>
                <a:gd name="T59" fmla="*/ 2147483647 h 96"/>
                <a:gd name="T60" fmla="*/ 2147483647 w 108"/>
                <a:gd name="T61" fmla="*/ 2147483647 h 96"/>
                <a:gd name="T62" fmla="*/ 2147483647 w 108"/>
                <a:gd name="T63" fmla="*/ 2147483647 h 96"/>
                <a:gd name="T64" fmla="*/ 2147483647 w 108"/>
                <a:gd name="T65" fmla="*/ 2147483647 h 96"/>
                <a:gd name="T66" fmla="*/ 2147483647 w 108"/>
                <a:gd name="T67" fmla="*/ 2147483647 h 96"/>
                <a:gd name="T68" fmla="*/ 2147483647 w 108"/>
                <a:gd name="T69" fmla="*/ 2147483647 h 96"/>
                <a:gd name="T70" fmla="*/ 2147483647 w 108"/>
                <a:gd name="T71" fmla="*/ 2147483647 h 96"/>
                <a:gd name="T72" fmla="*/ 2147483647 w 108"/>
                <a:gd name="T73" fmla="*/ 2147483647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96"/>
                <a:gd name="T113" fmla="*/ 108 w 10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96">
                  <a:moveTo>
                    <a:pt x="53" y="96"/>
                  </a:moveTo>
                  <a:lnTo>
                    <a:pt x="53" y="96"/>
                  </a:lnTo>
                  <a:lnTo>
                    <a:pt x="63" y="94"/>
                  </a:lnTo>
                  <a:lnTo>
                    <a:pt x="74" y="92"/>
                  </a:lnTo>
                  <a:lnTo>
                    <a:pt x="84" y="88"/>
                  </a:lnTo>
                  <a:lnTo>
                    <a:pt x="91" y="82"/>
                  </a:lnTo>
                  <a:lnTo>
                    <a:pt x="99" y="74"/>
                  </a:lnTo>
                  <a:lnTo>
                    <a:pt x="103" y="67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7" y="39"/>
                  </a:lnTo>
                  <a:lnTo>
                    <a:pt x="104" y="29"/>
                  </a:lnTo>
                  <a:lnTo>
                    <a:pt x="99" y="22"/>
                  </a:lnTo>
                  <a:lnTo>
                    <a:pt x="92" y="14"/>
                  </a:lnTo>
                  <a:lnTo>
                    <a:pt x="84" y="9"/>
                  </a:lnTo>
                  <a:lnTo>
                    <a:pt x="74" y="5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5"/>
                  </a:lnTo>
                  <a:lnTo>
                    <a:pt x="24" y="9"/>
                  </a:lnTo>
                  <a:lnTo>
                    <a:pt x="15" y="14"/>
                  </a:lnTo>
                  <a:lnTo>
                    <a:pt x="9" y="22"/>
                  </a:lnTo>
                  <a:lnTo>
                    <a:pt x="5" y="29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5" y="67"/>
                  </a:lnTo>
                  <a:lnTo>
                    <a:pt x="9" y="74"/>
                  </a:lnTo>
                  <a:lnTo>
                    <a:pt x="15" y="82"/>
                  </a:lnTo>
                  <a:lnTo>
                    <a:pt x="23" y="88"/>
                  </a:lnTo>
                  <a:lnTo>
                    <a:pt x="32" y="92"/>
                  </a:lnTo>
                  <a:lnTo>
                    <a:pt x="42" y="94"/>
                  </a:lnTo>
                  <a:lnTo>
                    <a:pt x="53" y="96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gray">
            <a:xfrm>
              <a:off x="7261225" y="947616"/>
              <a:ext cx="103188" cy="120650"/>
            </a:xfrm>
            <a:custGeom>
              <a:avLst/>
              <a:gdLst>
                <a:gd name="T0" fmla="*/ 2147483647 w 282"/>
                <a:gd name="T1" fmla="*/ 2147483647 h 327"/>
                <a:gd name="T2" fmla="*/ 2147483647 w 282"/>
                <a:gd name="T3" fmla="*/ 2147483647 h 327"/>
                <a:gd name="T4" fmla="*/ 2147483647 w 282"/>
                <a:gd name="T5" fmla="*/ 2147483647 h 327"/>
                <a:gd name="T6" fmla="*/ 2147483647 w 282"/>
                <a:gd name="T7" fmla="*/ 2147483647 h 327"/>
                <a:gd name="T8" fmla="*/ 2147483647 w 282"/>
                <a:gd name="T9" fmla="*/ 2147483647 h 327"/>
                <a:gd name="T10" fmla="*/ 2147483647 w 282"/>
                <a:gd name="T11" fmla="*/ 2147483647 h 327"/>
                <a:gd name="T12" fmla="*/ 2147483647 w 282"/>
                <a:gd name="T13" fmla="*/ 2147483647 h 327"/>
                <a:gd name="T14" fmla="*/ 2147483647 w 282"/>
                <a:gd name="T15" fmla="*/ 2147483647 h 327"/>
                <a:gd name="T16" fmla="*/ 2147483647 w 282"/>
                <a:gd name="T17" fmla="*/ 2147483647 h 327"/>
                <a:gd name="T18" fmla="*/ 2147483647 w 282"/>
                <a:gd name="T19" fmla="*/ 2147483647 h 327"/>
                <a:gd name="T20" fmla="*/ 2147483647 w 282"/>
                <a:gd name="T21" fmla="*/ 2147483647 h 327"/>
                <a:gd name="T22" fmla="*/ 2147483647 w 282"/>
                <a:gd name="T23" fmla="*/ 2147483647 h 327"/>
                <a:gd name="T24" fmla="*/ 2147483647 w 282"/>
                <a:gd name="T25" fmla="*/ 2147483647 h 327"/>
                <a:gd name="T26" fmla="*/ 2147483647 w 282"/>
                <a:gd name="T27" fmla="*/ 2147483647 h 327"/>
                <a:gd name="T28" fmla="*/ 2147483647 w 282"/>
                <a:gd name="T29" fmla="*/ 2147483647 h 327"/>
                <a:gd name="T30" fmla="*/ 2147483647 w 282"/>
                <a:gd name="T31" fmla="*/ 2147483647 h 327"/>
                <a:gd name="T32" fmla="*/ 2147483647 w 282"/>
                <a:gd name="T33" fmla="*/ 2147483647 h 327"/>
                <a:gd name="T34" fmla="*/ 2147483647 w 282"/>
                <a:gd name="T35" fmla="*/ 2147483647 h 327"/>
                <a:gd name="T36" fmla="*/ 2147483647 w 282"/>
                <a:gd name="T37" fmla="*/ 2147483647 h 327"/>
                <a:gd name="T38" fmla="*/ 2147483647 w 282"/>
                <a:gd name="T39" fmla="*/ 0 h 327"/>
                <a:gd name="T40" fmla="*/ 0 w 282"/>
                <a:gd name="T41" fmla="*/ 2147483647 h 327"/>
                <a:gd name="T42" fmla="*/ 0 w 282"/>
                <a:gd name="T43" fmla="*/ 2147483647 h 327"/>
                <a:gd name="T44" fmla="*/ 2147483647 w 282"/>
                <a:gd name="T45" fmla="*/ 2147483647 h 327"/>
                <a:gd name="T46" fmla="*/ 2147483647 w 282"/>
                <a:gd name="T47" fmla="*/ 2147483647 h 327"/>
                <a:gd name="T48" fmla="*/ 2147483647 w 282"/>
                <a:gd name="T49" fmla="*/ 2147483647 h 327"/>
                <a:gd name="T50" fmla="*/ 2147483647 w 282"/>
                <a:gd name="T51" fmla="*/ 2147483647 h 327"/>
                <a:gd name="T52" fmla="*/ 2147483647 w 282"/>
                <a:gd name="T53" fmla="*/ 2147483647 h 327"/>
                <a:gd name="T54" fmla="*/ 2147483647 w 282"/>
                <a:gd name="T55" fmla="*/ 2147483647 h 327"/>
                <a:gd name="T56" fmla="*/ 2147483647 w 282"/>
                <a:gd name="T57" fmla="*/ 2147483647 h 327"/>
                <a:gd name="T58" fmla="*/ 2147483647 w 282"/>
                <a:gd name="T59" fmla="*/ 2147483647 h 327"/>
                <a:gd name="T60" fmla="*/ 2147483647 w 282"/>
                <a:gd name="T61" fmla="*/ 2147483647 h 327"/>
                <a:gd name="T62" fmla="*/ 2147483647 w 282"/>
                <a:gd name="T63" fmla="*/ 2147483647 h 327"/>
                <a:gd name="T64" fmla="*/ 2147483647 w 282"/>
                <a:gd name="T65" fmla="*/ 2147483647 h 327"/>
                <a:gd name="T66" fmla="*/ 2147483647 w 282"/>
                <a:gd name="T67" fmla="*/ 2147483647 h 327"/>
                <a:gd name="T68" fmla="*/ 2147483647 w 282"/>
                <a:gd name="T69" fmla="*/ 2147483647 h 327"/>
                <a:gd name="T70" fmla="*/ 2147483647 w 282"/>
                <a:gd name="T71" fmla="*/ 2147483647 h 327"/>
                <a:gd name="T72" fmla="*/ 2147483647 w 282"/>
                <a:gd name="T73" fmla="*/ 2147483647 h 327"/>
                <a:gd name="T74" fmla="*/ 2147483647 w 282"/>
                <a:gd name="T75" fmla="*/ 2147483647 h 327"/>
                <a:gd name="T76" fmla="*/ 2147483647 w 282"/>
                <a:gd name="T77" fmla="*/ 2147483647 h 327"/>
                <a:gd name="T78" fmla="*/ 2147483647 w 282"/>
                <a:gd name="T79" fmla="*/ 2147483647 h 327"/>
                <a:gd name="T80" fmla="*/ 2147483647 w 282"/>
                <a:gd name="T81" fmla="*/ 2147483647 h 327"/>
                <a:gd name="T82" fmla="*/ 2147483647 w 282"/>
                <a:gd name="T83" fmla="*/ 2147483647 h 327"/>
                <a:gd name="T84" fmla="*/ 2147483647 w 282"/>
                <a:gd name="T85" fmla="*/ 2147483647 h 327"/>
                <a:gd name="T86" fmla="*/ 2147483647 w 282"/>
                <a:gd name="T87" fmla="*/ 2147483647 h 327"/>
                <a:gd name="T88" fmla="*/ 2147483647 w 282"/>
                <a:gd name="T89" fmla="*/ 2147483647 h 327"/>
                <a:gd name="T90" fmla="*/ 2147483647 w 282"/>
                <a:gd name="T91" fmla="*/ 2147483647 h 327"/>
                <a:gd name="T92" fmla="*/ 2147483647 w 282"/>
                <a:gd name="T93" fmla="*/ 2147483647 h 327"/>
                <a:gd name="T94" fmla="*/ 2147483647 w 282"/>
                <a:gd name="T95" fmla="*/ 2147483647 h 327"/>
                <a:gd name="T96" fmla="*/ 2147483647 w 282"/>
                <a:gd name="T97" fmla="*/ 2147483647 h 327"/>
                <a:gd name="T98" fmla="*/ 2147483647 w 282"/>
                <a:gd name="T99" fmla="*/ 2147483647 h 327"/>
                <a:gd name="T100" fmla="*/ 2147483647 w 282"/>
                <a:gd name="T101" fmla="*/ 2147483647 h 327"/>
                <a:gd name="T102" fmla="*/ 2147483647 w 282"/>
                <a:gd name="T103" fmla="*/ 2147483647 h 327"/>
                <a:gd name="T104" fmla="*/ 2147483647 w 282"/>
                <a:gd name="T105" fmla="*/ 2147483647 h 327"/>
                <a:gd name="T106" fmla="*/ 2147483647 w 282"/>
                <a:gd name="T107" fmla="*/ 2147483647 h 327"/>
                <a:gd name="T108" fmla="*/ 2147483647 w 282"/>
                <a:gd name="T109" fmla="*/ 2147483647 h 327"/>
                <a:gd name="T110" fmla="*/ 2147483647 w 282"/>
                <a:gd name="T111" fmla="*/ 2147483647 h 327"/>
                <a:gd name="T112" fmla="*/ 2147483647 w 282"/>
                <a:gd name="T113" fmla="*/ 2147483647 h 327"/>
                <a:gd name="T114" fmla="*/ 2147483647 w 282"/>
                <a:gd name="T115" fmla="*/ 2147483647 h 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2"/>
                <a:gd name="T175" fmla="*/ 0 h 327"/>
                <a:gd name="T176" fmla="*/ 282 w 282"/>
                <a:gd name="T177" fmla="*/ 327 h 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2" h="327">
                  <a:moveTo>
                    <a:pt x="282" y="74"/>
                  </a:moveTo>
                  <a:lnTo>
                    <a:pt x="282" y="5"/>
                  </a:lnTo>
                  <a:lnTo>
                    <a:pt x="277" y="4"/>
                  </a:lnTo>
                  <a:lnTo>
                    <a:pt x="256" y="2"/>
                  </a:lnTo>
                  <a:lnTo>
                    <a:pt x="236" y="1"/>
                  </a:lnTo>
                  <a:lnTo>
                    <a:pt x="226" y="2"/>
                  </a:lnTo>
                  <a:lnTo>
                    <a:pt x="218" y="3"/>
                  </a:lnTo>
                  <a:lnTo>
                    <a:pt x="210" y="5"/>
                  </a:lnTo>
                  <a:lnTo>
                    <a:pt x="203" y="7"/>
                  </a:lnTo>
                  <a:lnTo>
                    <a:pt x="195" y="11"/>
                  </a:lnTo>
                  <a:lnTo>
                    <a:pt x="189" y="14"/>
                  </a:lnTo>
                  <a:lnTo>
                    <a:pt x="177" y="24"/>
                  </a:lnTo>
                  <a:lnTo>
                    <a:pt x="168" y="33"/>
                  </a:lnTo>
                  <a:lnTo>
                    <a:pt x="159" y="44"/>
                  </a:lnTo>
                  <a:lnTo>
                    <a:pt x="152" y="56"/>
                  </a:lnTo>
                  <a:lnTo>
                    <a:pt x="146" y="66"/>
                  </a:lnTo>
                  <a:lnTo>
                    <a:pt x="146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20" y="49"/>
                  </a:lnTo>
                  <a:lnTo>
                    <a:pt x="33" y="51"/>
                  </a:lnTo>
                  <a:lnTo>
                    <a:pt x="41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6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327"/>
                  </a:lnTo>
                  <a:lnTo>
                    <a:pt x="146" y="327"/>
                  </a:lnTo>
                  <a:lnTo>
                    <a:pt x="146" y="164"/>
                  </a:lnTo>
                  <a:lnTo>
                    <a:pt x="147" y="152"/>
                  </a:lnTo>
                  <a:lnTo>
                    <a:pt x="149" y="138"/>
                  </a:lnTo>
                  <a:lnTo>
                    <a:pt x="150" y="130"/>
                  </a:lnTo>
                  <a:lnTo>
                    <a:pt x="154" y="123"/>
                  </a:lnTo>
                  <a:lnTo>
                    <a:pt x="157" y="116"/>
                  </a:lnTo>
                  <a:lnTo>
                    <a:pt x="161" y="108"/>
                  </a:lnTo>
                  <a:lnTo>
                    <a:pt x="167" y="101"/>
                  </a:lnTo>
                  <a:lnTo>
                    <a:pt x="173" y="94"/>
                  </a:lnTo>
                  <a:lnTo>
                    <a:pt x="180" y="88"/>
                  </a:lnTo>
                  <a:lnTo>
                    <a:pt x="189" y="82"/>
                  </a:lnTo>
                  <a:lnTo>
                    <a:pt x="199" y="78"/>
                  </a:lnTo>
                  <a:lnTo>
                    <a:pt x="210" y="75"/>
                  </a:lnTo>
                  <a:lnTo>
                    <a:pt x="223" y="73"/>
                  </a:lnTo>
                  <a:lnTo>
                    <a:pt x="238" y="72"/>
                  </a:lnTo>
                  <a:lnTo>
                    <a:pt x="246" y="73"/>
                  </a:lnTo>
                  <a:lnTo>
                    <a:pt x="253" y="74"/>
                  </a:lnTo>
                  <a:lnTo>
                    <a:pt x="268" y="78"/>
                  </a:lnTo>
                  <a:lnTo>
                    <a:pt x="282" y="81"/>
                  </a:lnTo>
                  <a:lnTo>
                    <a:pt x="282" y="7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8" name="Freeform 33"/>
            <p:cNvSpPr>
              <a:spLocks noEditPoints="1"/>
            </p:cNvSpPr>
            <p:nvPr/>
          </p:nvSpPr>
          <p:spPr bwMode="gray">
            <a:xfrm>
              <a:off x="7378700" y="949204"/>
              <a:ext cx="114300" cy="120650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1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6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2" y="100"/>
                  </a:lnTo>
                  <a:lnTo>
                    <a:pt x="95" y="100"/>
                  </a:lnTo>
                  <a:lnTo>
                    <a:pt x="98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5" y="38"/>
                  </a:lnTo>
                  <a:lnTo>
                    <a:pt x="152" y="35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3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5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4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1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8" y="331"/>
                  </a:lnTo>
                  <a:lnTo>
                    <a:pt x="169" y="333"/>
                  </a:lnTo>
                  <a:lnTo>
                    <a:pt x="191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5"/>
                  </a:lnTo>
                  <a:lnTo>
                    <a:pt x="226" y="286"/>
                  </a:lnTo>
                  <a:lnTo>
                    <a:pt x="209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5"/>
                  </a:lnTo>
                  <a:lnTo>
                    <a:pt x="145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4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7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gray">
            <a:xfrm>
              <a:off x="7686675" y="893641"/>
              <a:ext cx="133350" cy="174625"/>
            </a:xfrm>
            <a:custGeom>
              <a:avLst/>
              <a:gdLst>
                <a:gd name="T0" fmla="*/ 2147483647 w 365"/>
                <a:gd name="T1" fmla="*/ 2147483647 h 475"/>
                <a:gd name="T2" fmla="*/ 2147483647 w 365"/>
                <a:gd name="T3" fmla="*/ 2147483647 h 475"/>
                <a:gd name="T4" fmla="*/ 2147483647 w 365"/>
                <a:gd name="T5" fmla="*/ 2147483647 h 475"/>
                <a:gd name="T6" fmla="*/ 2147483647 w 365"/>
                <a:gd name="T7" fmla="*/ 2147483647 h 475"/>
                <a:gd name="T8" fmla="*/ 2147483647 w 365"/>
                <a:gd name="T9" fmla="*/ 2147483647 h 475"/>
                <a:gd name="T10" fmla="*/ 2147483647 w 365"/>
                <a:gd name="T11" fmla="*/ 2147483647 h 475"/>
                <a:gd name="T12" fmla="*/ 2147483647 w 365"/>
                <a:gd name="T13" fmla="*/ 2147483647 h 475"/>
                <a:gd name="T14" fmla="*/ 2147483647 w 365"/>
                <a:gd name="T15" fmla="*/ 0 h 475"/>
                <a:gd name="T16" fmla="*/ 0 w 365"/>
                <a:gd name="T17" fmla="*/ 2147483647 h 475"/>
                <a:gd name="T18" fmla="*/ 2147483647 w 365"/>
                <a:gd name="T19" fmla="*/ 2147483647 h 475"/>
                <a:gd name="T20" fmla="*/ 2147483647 w 365"/>
                <a:gd name="T21" fmla="*/ 2147483647 h 475"/>
                <a:gd name="T22" fmla="*/ 2147483647 w 365"/>
                <a:gd name="T23" fmla="*/ 2147483647 h 475"/>
                <a:gd name="T24" fmla="*/ 2147483647 w 365"/>
                <a:gd name="T25" fmla="*/ 2147483647 h 475"/>
                <a:gd name="T26" fmla="*/ 2147483647 w 365"/>
                <a:gd name="T27" fmla="*/ 2147483647 h 475"/>
                <a:gd name="T28" fmla="*/ 2147483647 w 365"/>
                <a:gd name="T29" fmla="*/ 2147483647 h 475"/>
                <a:gd name="T30" fmla="*/ 2147483647 w 365"/>
                <a:gd name="T31" fmla="*/ 2147483647 h 475"/>
                <a:gd name="T32" fmla="*/ 2147483647 w 365"/>
                <a:gd name="T33" fmla="*/ 2147483647 h 475"/>
                <a:gd name="T34" fmla="*/ 2147483647 w 365"/>
                <a:gd name="T35" fmla="*/ 2147483647 h 475"/>
                <a:gd name="T36" fmla="*/ 2147483647 w 365"/>
                <a:gd name="T37" fmla="*/ 2147483647 h 475"/>
                <a:gd name="T38" fmla="*/ 2147483647 w 365"/>
                <a:gd name="T39" fmla="*/ 2147483647 h 475"/>
                <a:gd name="T40" fmla="*/ 2147483647 w 365"/>
                <a:gd name="T41" fmla="*/ 2147483647 h 475"/>
                <a:gd name="T42" fmla="*/ 2147483647 w 365"/>
                <a:gd name="T43" fmla="*/ 2147483647 h 475"/>
                <a:gd name="T44" fmla="*/ 2147483647 w 365"/>
                <a:gd name="T45" fmla="*/ 2147483647 h 475"/>
                <a:gd name="T46" fmla="*/ 2147483647 w 365"/>
                <a:gd name="T47" fmla="*/ 2147483647 h 475"/>
                <a:gd name="T48" fmla="*/ 2147483647 w 365"/>
                <a:gd name="T49" fmla="*/ 2147483647 h 475"/>
                <a:gd name="T50" fmla="*/ 2147483647 w 365"/>
                <a:gd name="T51" fmla="*/ 2147483647 h 475"/>
                <a:gd name="T52" fmla="*/ 2147483647 w 365"/>
                <a:gd name="T53" fmla="*/ 2147483647 h 475"/>
                <a:gd name="T54" fmla="*/ 2147483647 w 365"/>
                <a:gd name="T55" fmla="*/ 2147483647 h 475"/>
                <a:gd name="T56" fmla="*/ 2147483647 w 365"/>
                <a:gd name="T57" fmla="*/ 2147483647 h 475"/>
                <a:gd name="T58" fmla="*/ 2147483647 w 365"/>
                <a:gd name="T59" fmla="*/ 2147483647 h 475"/>
                <a:gd name="T60" fmla="*/ 2147483647 w 365"/>
                <a:gd name="T61" fmla="*/ 2147483647 h 475"/>
                <a:gd name="T62" fmla="*/ 2147483647 w 365"/>
                <a:gd name="T63" fmla="*/ 2147483647 h 475"/>
                <a:gd name="T64" fmla="*/ 2147483647 w 365"/>
                <a:gd name="T65" fmla="*/ 2147483647 h 475"/>
                <a:gd name="T66" fmla="*/ 2147483647 w 365"/>
                <a:gd name="T67" fmla="*/ 2147483647 h 475"/>
                <a:gd name="T68" fmla="*/ 2147483647 w 365"/>
                <a:gd name="T69" fmla="*/ 2147483647 h 475"/>
                <a:gd name="T70" fmla="*/ 2147483647 w 365"/>
                <a:gd name="T71" fmla="*/ 2147483647 h 475"/>
                <a:gd name="T72" fmla="*/ 2147483647 w 365"/>
                <a:gd name="T73" fmla="*/ 2147483647 h 475"/>
                <a:gd name="T74" fmla="*/ 2147483647 w 365"/>
                <a:gd name="T75" fmla="*/ 2147483647 h 475"/>
                <a:gd name="T76" fmla="*/ 2147483647 w 365"/>
                <a:gd name="T77" fmla="*/ 2147483647 h 475"/>
                <a:gd name="T78" fmla="*/ 2147483647 w 365"/>
                <a:gd name="T79" fmla="*/ 2147483647 h 475"/>
                <a:gd name="T80" fmla="*/ 2147483647 w 365"/>
                <a:gd name="T81" fmla="*/ 2147483647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5"/>
                <a:gd name="T124" fmla="*/ 0 h 475"/>
                <a:gd name="T125" fmla="*/ 365 w 365"/>
                <a:gd name="T126" fmla="*/ 475 h 4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5" h="475">
                  <a:moveTo>
                    <a:pt x="266" y="149"/>
                  </a:moveTo>
                  <a:lnTo>
                    <a:pt x="266" y="149"/>
                  </a:lnTo>
                  <a:lnTo>
                    <a:pt x="255" y="150"/>
                  </a:lnTo>
                  <a:lnTo>
                    <a:pt x="244" y="151"/>
                  </a:lnTo>
                  <a:lnTo>
                    <a:pt x="233" y="153"/>
                  </a:lnTo>
                  <a:lnTo>
                    <a:pt x="224" y="157"/>
                  </a:lnTo>
                  <a:lnTo>
                    <a:pt x="214" y="160"/>
                  </a:lnTo>
                  <a:lnTo>
                    <a:pt x="206" y="164"/>
                  </a:lnTo>
                  <a:lnTo>
                    <a:pt x="197" y="168"/>
                  </a:lnTo>
                  <a:lnTo>
                    <a:pt x="189" y="174"/>
                  </a:lnTo>
                  <a:lnTo>
                    <a:pt x="176" y="184"/>
                  </a:lnTo>
                  <a:lnTo>
                    <a:pt x="164" y="196"/>
                  </a:lnTo>
                  <a:lnTo>
                    <a:pt x="154" y="208"/>
                  </a:lnTo>
                  <a:lnTo>
                    <a:pt x="147" y="220"/>
                  </a:lnTo>
                  <a:lnTo>
                    <a:pt x="147" y="0"/>
                  </a:lnTo>
                  <a:lnTo>
                    <a:pt x="139" y="2"/>
                  </a:lnTo>
                  <a:lnTo>
                    <a:pt x="0" y="19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1" y="45"/>
                  </a:lnTo>
                  <a:lnTo>
                    <a:pt x="32" y="47"/>
                  </a:lnTo>
                  <a:lnTo>
                    <a:pt x="42" y="51"/>
                  </a:lnTo>
                  <a:lnTo>
                    <a:pt x="45" y="53"/>
                  </a:lnTo>
                  <a:lnTo>
                    <a:pt x="48" y="55"/>
                  </a:lnTo>
                  <a:lnTo>
                    <a:pt x="52" y="58"/>
                  </a:lnTo>
                  <a:lnTo>
                    <a:pt x="54" y="62"/>
                  </a:lnTo>
                  <a:lnTo>
                    <a:pt x="57" y="71"/>
                  </a:lnTo>
                  <a:lnTo>
                    <a:pt x="58" y="83"/>
                  </a:lnTo>
                  <a:lnTo>
                    <a:pt x="59" y="98"/>
                  </a:lnTo>
                  <a:lnTo>
                    <a:pt x="59" y="475"/>
                  </a:lnTo>
                  <a:lnTo>
                    <a:pt x="147" y="475"/>
                  </a:lnTo>
                  <a:lnTo>
                    <a:pt x="147" y="313"/>
                  </a:lnTo>
                  <a:lnTo>
                    <a:pt x="147" y="302"/>
                  </a:lnTo>
                  <a:lnTo>
                    <a:pt x="149" y="291"/>
                  </a:lnTo>
                  <a:lnTo>
                    <a:pt x="151" y="281"/>
                  </a:lnTo>
                  <a:lnTo>
                    <a:pt x="154" y="271"/>
                  </a:lnTo>
                  <a:lnTo>
                    <a:pt x="158" y="261"/>
                  </a:lnTo>
                  <a:lnTo>
                    <a:pt x="163" y="253"/>
                  </a:lnTo>
                  <a:lnTo>
                    <a:pt x="168" y="244"/>
                  </a:lnTo>
                  <a:lnTo>
                    <a:pt x="173" y="237"/>
                  </a:lnTo>
                  <a:lnTo>
                    <a:pt x="180" y="230"/>
                  </a:lnTo>
                  <a:lnTo>
                    <a:pt x="186" y="224"/>
                  </a:lnTo>
                  <a:lnTo>
                    <a:pt x="193" y="220"/>
                  </a:lnTo>
                  <a:lnTo>
                    <a:pt x="200" y="214"/>
                  </a:lnTo>
                  <a:lnTo>
                    <a:pt x="208" y="211"/>
                  </a:lnTo>
                  <a:lnTo>
                    <a:pt x="214" y="209"/>
                  </a:lnTo>
                  <a:lnTo>
                    <a:pt x="222" y="207"/>
                  </a:lnTo>
                  <a:lnTo>
                    <a:pt x="229" y="207"/>
                  </a:lnTo>
                  <a:lnTo>
                    <a:pt x="238" y="207"/>
                  </a:lnTo>
                  <a:lnTo>
                    <a:pt x="245" y="208"/>
                  </a:lnTo>
                  <a:lnTo>
                    <a:pt x="251" y="210"/>
                  </a:lnTo>
                  <a:lnTo>
                    <a:pt x="257" y="213"/>
                  </a:lnTo>
                  <a:lnTo>
                    <a:pt x="262" y="216"/>
                  </a:lnTo>
                  <a:lnTo>
                    <a:pt x="265" y="220"/>
                  </a:lnTo>
                  <a:lnTo>
                    <a:pt x="269" y="224"/>
                  </a:lnTo>
                  <a:lnTo>
                    <a:pt x="272" y="229"/>
                  </a:lnTo>
                  <a:lnTo>
                    <a:pt x="275" y="240"/>
                  </a:lnTo>
                  <a:lnTo>
                    <a:pt x="277" y="251"/>
                  </a:lnTo>
                  <a:lnTo>
                    <a:pt x="277" y="264"/>
                  </a:lnTo>
                  <a:lnTo>
                    <a:pt x="277" y="275"/>
                  </a:lnTo>
                  <a:lnTo>
                    <a:pt x="277" y="475"/>
                  </a:lnTo>
                  <a:lnTo>
                    <a:pt x="365" y="475"/>
                  </a:lnTo>
                  <a:lnTo>
                    <a:pt x="365" y="266"/>
                  </a:lnTo>
                  <a:lnTo>
                    <a:pt x="365" y="251"/>
                  </a:lnTo>
                  <a:lnTo>
                    <a:pt x="364" y="232"/>
                  </a:lnTo>
                  <a:lnTo>
                    <a:pt x="363" y="223"/>
                  </a:lnTo>
                  <a:lnTo>
                    <a:pt x="360" y="213"/>
                  </a:lnTo>
                  <a:lnTo>
                    <a:pt x="357" y="204"/>
                  </a:lnTo>
                  <a:lnTo>
                    <a:pt x="353" y="194"/>
                  </a:lnTo>
                  <a:lnTo>
                    <a:pt x="348" y="185"/>
                  </a:lnTo>
                  <a:lnTo>
                    <a:pt x="341" y="177"/>
                  </a:lnTo>
                  <a:lnTo>
                    <a:pt x="333" y="169"/>
                  </a:lnTo>
                  <a:lnTo>
                    <a:pt x="323" y="163"/>
                  </a:lnTo>
                  <a:lnTo>
                    <a:pt x="312" y="158"/>
                  </a:lnTo>
                  <a:lnTo>
                    <a:pt x="300" y="153"/>
                  </a:lnTo>
                  <a:lnTo>
                    <a:pt x="284" y="150"/>
                  </a:lnTo>
                  <a:lnTo>
                    <a:pt x="266" y="149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0" name="Freeform 38"/>
            <p:cNvSpPr>
              <a:spLocks noEditPoints="1"/>
            </p:cNvSpPr>
            <p:nvPr/>
          </p:nvSpPr>
          <p:spPr bwMode="gray">
            <a:xfrm>
              <a:off x="7850188" y="949204"/>
              <a:ext cx="114300" cy="120650"/>
            </a:xfrm>
            <a:custGeom>
              <a:avLst/>
              <a:gdLst>
                <a:gd name="T0" fmla="*/ 2147483647 w 310"/>
                <a:gd name="T1" fmla="*/ 2147483647 h 334"/>
                <a:gd name="T2" fmla="*/ 2147483647 w 310"/>
                <a:gd name="T3" fmla="*/ 2147483647 h 334"/>
                <a:gd name="T4" fmla="*/ 2147483647 w 310"/>
                <a:gd name="T5" fmla="*/ 2147483647 h 334"/>
                <a:gd name="T6" fmla="*/ 2147483647 w 310"/>
                <a:gd name="T7" fmla="*/ 2147483647 h 334"/>
                <a:gd name="T8" fmla="*/ 2147483647 w 310"/>
                <a:gd name="T9" fmla="*/ 2147483647 h 334"/>
                <a:gd name="T10" fmla="*/ 2147483647 w 310"/>
                <a:gd name="T11" fmla="*/ 2147483647 h 334"/>
                <a:gd name="T12" fmla="*/ 2147483647 w 310"/>
                <a:gd name="T13" fmla="*/ 2147483647 h 334"/>
                <a:gd name="T14" fmla="*/ 2147483647 w 310"/>
                <a:gd name="T15" fmla="*/ 2147483647 h 334"/>
                <a:gd name="T16" fmla="*/ 2147483647 w 310"/>
                <a:gd name="T17" fmla="*/ 2147483647 h 334"/>
                <a:gd name="T18" fmla="*/ 2147483647 w 310"/>
                <a:gd name="T19" fmla="*/ 2147483647 h 334"/>
                <a:gd name="T20" fmla="*/ 2147483647 w 310"/>
                <a:gd name="T21" fmla="*/ 2147483647 h 334"/>
                <a:gd name="T22" fmla="*/ 2147483647 w 310"/>
                <a:gd name="T23" fmla="*/ 2147483647 h 334"/>
                <a:gd name="T24" fmla="*/ 2147483647 w 310"/>
                <a:gd name="T25" fmla="*/ 2147483647 h 334"/>
                <a:gd name="T26" fmla="*/ 2147483647 w 310"/>
                <a:gd name="T27" fmla="*/ 2147483647 h 334"/>
                <a:gd name="T28" fmla="*/ 2147483647 w 310"/>
                <a:gd name="T29" fmla="*/ 2147483647 h 334"/>
                <a:gd name="T30" fmla="*/ 2147483647 w 310"/>
                <a:gd name="T31" fmla="*/ 2147483647 h 334"/>
                <a:gd name="T32" fmla="*/ 2147483647 w 310"/>
                <a:gd name="T33" fmla="*/ 2147483647 h 334"/>
                <a:gd name="T34" fmla="*/ 2147483647 w 310"/>
                <a:gd name="T35" fmla="*/ 2147483647 h 334"/>
                <a:gd name="T36" fmla="*/ 2147483647 w 310"/>
                <a:gd name="T37" fmla="*/ 2147483647 h 334"/>
                <a:gd name="T38" fmla="*/ 2147483647 w 310"/>
                <a:gd name="T39" fmla="*/ 2147483647 h 334"/>
                <a:gd name="T40" fmla="*/ 2147483647 w 310"/>
                <a:gd name="T41" fmla="*/ 2147483647 h 334"/>
                <a:gd name="T42" fmla="*/ 2147483647 w 310"/>
                <a:gd name="T43" fmla="*/ 2147483647 h 334"/>
                <a:gd name="T44" fmla="*/ 2147483647 w 310"/>
                <a:gd name="T45" fmla="*/ 2147483647 h 334"/>
                <a:gd name="T46" fmla="*/ 2147483647 w 310"/>
                <a:gd name="T47" fmla="*/ 0 h 334"/>
                <a:gd name="T48" fmla="*/ 2147483647 w 310"/>
                <a:gd name="T49" fmla="*/ 2147483647 h 334"/>
                <a:gd name="T50" fmla="*/ 2147483647 w 310"/>
                <a:gd name="T51" fmla="*/ 2147483647 h 334"/>
                <a:gd name="T52" fmla="*/ 2147483647 w 310"/>
                <a:gd name="T53" fmla="*/ 2147483647 h 334"/>
                <a:gd name="T54" fmla="*/ 2147483647 w 310"/>
                <a:gd name="T55" fmla="*/ 2147483647 h 334"/>
                <a:gd name="T56" fmla="*/ 2147483647 w 310"/>
                <a:gd name="T57" fmla="*/ 2147483647 h 334"/>
                <a:gd name="T58" fmla="*/ 2147483647 w 310"/>
                <a:gd name="T59" fmla="*/ 2147483647 h 334"/>
                <a:gd name="T60" fmla="*/ 2147483647 w 310"/>
                <a:gd name="T61" fmla="*/ 2147483647 h 334"/>
                <a:gd name="T62" fmla="*/ 0 w 310"/>
                <a:gd name="T63" fmla="*/ 2147483647 h 334"/>
                <a:gd name="T64" fmla="*/ 2147483647 w 310"/>
                <a:gd name="T65" fmla="*/ 2147483647 h 334"/>
                <a:gd name="T66" fmla="*/ 2147483647 w 310"/>
                <a:gd name="T67" fmla="*/ 2147483647 h 334"/>
                <a:gd name="T68" fmla="*/ 2147483647 w 310"/>
                <a:gd name="T69" fmla="*/ 2147483647 h 334"/>
                <a:gd name="T70" fmla="*/ 2147483647 w 310"/>
                <a:gd name="T71" fmla="*/ 2147483647 h 334"/>
                <a:gd name="T72" fmla="*/ 2147483647 w 310"/>
                <a:gd name="T73" fmla="*/ 2147483647 h 334"/>
                <a:gd name="T74" fmla="*/ 2147483647 w 310"/>
                <a:gd name="T75" fmla="*/ 2147483647 h 334"/>
                <a:gd name="T76" fmla="*/ 2147483647 w 310"/>
                <a:gd name="T77" fmla="*/ 2147483647 h 334"/>
                <a:gd name="T78" fmla="*/ 2147483647 w 310"/>
                <a:gd name="T79" fmla="*/ 2147483647 h 334"/>
                <a:gd name="T80" fmla="*/ 2147483647 w 310"/>
                <a:gd name="T81" fmla="*/ 2147483647 h 334"/>
                <a:gd name="T82" fmla="*/ 2147483647 w 310"/>
                <a:gd name="T83" fmla="*/ 2147483647 h 334"/>
                <a:gd name="T84" fmla="*/ 2147483647 w 310"/>
                <a:gd name="T85" fmla="*/ 2147483647 h 334"/>
                <a:gd name="T86" fmla="*/ 2147483647 w 310"/>
                <a:gd name="T87" fmla="*/ 2147483647 h 334"/>
                <a:gd name="T88" fmla="*/ 2147483647 w 310"/>
                <a:gd name="T89" fmla="*/ 2147483647 h 334"/>
                <a:gd name="T90" fmla="*/ 2147483647 w 310"/>
                <a:gd name="T91" fmla="*/ 2147483647 h 334"/>
                <a:gd name="T92" fmla="*/ 2147483647 w 310"/>
                <a:gd name="T93" fmla="*/ 2147483647 h 334"/>
                <a:gd name="T94" fmla="*/ 2147483647 w 310"/>
                <a:gd name="T95" fmla="*/ 2147483647 h 334"/>
                <a:gd name="T96" fmla="*/ 2147483647 w 310"/>
                <a:gd name="T97" fmla="*/ 2147483647 h 334"/>
                <a:gd name="T98" fmla="*/ 2147483647 w 310"/>
                <a:gd name="T99" fmla="*/ 2147483647 h 334"/>
                <a:gd name="T100" fmla="*/ 2147483647 w 310"/>
                <a:gd name="T101" fmla="*/ 2147483647 h 334"/>
                <a:gd name="T102" fmla="*/ 2147483647 w 310"/>
                <a:gd name="T103" fmla="*/ 2147483647 h 334"/>
                <a:gd name="T104" fmla="*/ 2147483647 w 310"/>
                <a:gd name="T105" fmla="*/ 2147483647 h 334"/>
                <a:gd name="T106" fmla="*/ 2147483647 w 310"/>
                <a:gd name="T107" fmla="*/ 2147483647 h 334"/>
                <a:gd name="T108" fmla="*/ 2147483647 w 310"/>
                <a:gd name="T109" fmla="*/ 2147483647 h 334"/>
                <a:gd name="T110" fmla="*/ 2147483647 w 310"/>
                <a:gd name="T111" fmla="*/ 2147483647 h 334"/>
                <a:gd name="T112" fmla="*/ 2147483647 w 310"/>
                <a:gd name="T113" fmla="*/ 2147483647 h 334"/>
                <a:gd name="T114" fmla="*/ 2147483647 w 310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334"/>
                <a:gd name="T176" fmla="*/ 310 w 310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5" y="51"/>
                  </a:lnTo>
                  <a:lnTo>
                    <a:pt x="209" y="56"/>
                  </a:lnTo>
                  <a:lnTo>
                    <a:pt x="215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1" y="100"/>
                  </a:lnTo>
                  <a:lnTo>
                    <a:pt x="96" y="100"/>
                  </a:lnTo>
                  <a:lnTo>
                    <a:pt x="97" y="91"/>
                  </a:lnTo>
                  <a:lnTo>
                    <a:pt x="101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6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3" y="35"/>
                  </a:lnTo>
                  <a:lnTo>
                    <a:pt x="162" y="35"/>
                  </a:lnTo>
                  <a:close/>
                  <a:moveTo>
                    <a:pt x="310" y="133"/>
                  </a:moveTo>
                  <a:lnTo>
                    <a:pt x="310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0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7" y="104"/>
                  </a:lnTo>
                  <a:lnTo>
                    <a:pt x="3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0" y="247"/>
                  </a:lnTo>
                  <a:lnTo>
                    <a:pt x="29" y="261"/>
                  </a:lnTo>
                  <a:lnTo>
                    <a:pt x="40" y="275"/>
                  </a:lnTo>
                  <a:lnTo>
                    <a:pt x="51" y="287"/>
                  </a:lnTo>
                  <a:lnTo>
                    <a:pt x="64" y="297"/>
                  </a:lnTo>
                  <a:lnTo>
                    <a:pt x="78" y="307"/>
                  </a:lnTo>
                  <a:lnTo>
                    <a:pt x="94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9" y="331"/>
                  </a:lnTo>
                  <a:lnTo>
                    <a:pt x="169" y="333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4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7" y="285"/>
                  </a:lnTo>
                  <a:lnTo>
                    <a:pt x="226" y="286"/>
                  </a:lnTo>
                  <a:lnTo>
                    <a:pt x="210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7" y="273"/>
                  </a:lnTo>
                  <a:lnTo>
                    <a:pt x="155" y="265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20" y="228"/>
                  </a:lnTo>
                  <a:lnTo>
                    <a:pt x="113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10" y="139"/>
                  </a:lnTo>
                  <a:lnTo>
                    <a:pt x="310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gray">
            <a:xfrm>
              <a:off x="7583488" y="915866"/>
              <a:ext cx="88900" cy="153988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59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79" y="426"/>
                  </a:lnTo>
                  <a:lnTo>
                    <a:pt x="191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5" y="420"/>
                  </a:lnTo>
                  <a:lnTo>
                    <a:pt x="235" y="381"/>
                  </a:lnTo>
                  <a:lnTo>
                    <a:pt x="228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gray">
            <a:xfrm>
              <a:off x="8045450" y="901579"/>
              <a:ext cx="192088" cy="166687"/>
            </a:xfrm>
            <a:custGeom>
              <a:avLst/>
              <a:gdLst>
                <a:gd name="T0" fmla="*/ 2147483647 w 525"/>
                <a:gd name="T1" fmla="*/ 0 h 455"/>
                <a:gd name="T2" fmla="*/ 2147483647 w 525"/>
                <a:gd name="T3" fmla="*/ 0 h 455"/>
                <a:gd name="T4" fmla="*/ 2147483647 w 525"/>
                <a:gd name="T5" fmla="*/ 0 h 455"/>
                <a:gd name="T6" fmla="*/ 2147483647 w 525"/>
                <a:gd name="T7" fmla="*/ 2147483647 h 455"/>
                <a:gd name="T8" fmla="*/ 2147483647 w 525"/>
                <a:gd name="T9" fmla="*/ 2147483647 h 455"/>
                <a:gd name="T10" fmla="*/ 2147483647 w 525"/>
                <a:gd name="T11" fmla="*/ 0 h 455"/>
                <a:gd name="T12" fmla="*/ 0 w 525"/>
                <a:gd name="T13" fmla="*/ 0 h 455"/>
                <a:gd name="T14" fmla="*/ 0 w 525"/>
                <a:gd name="T15" fmla="*/ 2147483647 h 455"/>
                <a:gd name="T16" fmla="*/ 2147483647 w 525"/>
                <a:gd name="T17" fmla="*/ 2147483647 h 455"/>
                <a:gd name="T18" fmla="*/ 2147483647 w 525"/>
                <a:gd name="T19" fmla="*/ 2147483647 h 455"/>
                <a:gd name="T20" fmla="*/ 2147483647 w 525"/>
                <a:gd name="T21" fmla="*/ 2147483647 h 455"/>
                <a:gd name="T22" fmla="*/ 2147483647 w 525"/>
                <a:gd name="T23" fmla="*/ 2147483647 h 455"/>
                <a:gd name="T24" fmla="*/ 2147483647 w 525"/>
                <a:gd name="T25" fmla="*/ 2147483647 h 455"/>
                <a:gd name="T26" fmla="*/ 2147483647 w 525"/>
                <a:gd name="T27" fmla="*/ 2147483647 h 455"/>
                <a:gd name="T28" fmla="*/ 2147483647 w 525"/>
                <a:gd name="T29" fmla="*/ 2147483647 h 455"/>
                <a:gd name="T30" fmla="*/ 2147483647 w 525"/>
                <a:gd name="T31" fmla="*/ 2147483647 h 455"/>
                <a:gd name="T32" fmla="*/ 2147483647 w 525"/>
                <a:gd name="T33" fmla="*/ 2147483647 h 455"/>
                <a:gd name="T34" fmla="*/ 2147483647 w 525"/>
                <a:gd name="T35" fmla="*/ 2147483647 h 455"/>
                <a:gd name="T36" fmla="*/ 2147483647 w 525"/>
                <a:gd name="T37" fmla="*/ 2147483647 h 455"/>
                <a:gd name="T38" fmla="*/ 2147483647 w 525"/>
                <a:gd name="T39" fmla="*/ 2147483647 h 455"/>
                <a:gd name="T40" fmla="*/ 2147483647 w 525"/>
                <a:gd name="T41" fmla="*/ 2147483647 h 455"/>
                <a:gd name="T42" fmla="*/ 2147483647 w 525"/>
                <a:gd name="T43" fmla="*/ 2147483647 h 455"/>
                <a:gd name="T44" fmla="*/ 2147483647 w 525"/>
                <a:gd name="T45" fmla="*/ 2147483647 h 455"/>
                <a:gd name="T46" fmla="*/ 2147483647 w 525"/>
                <a:gd name="T47" fmla="*/ 2147483647 h 455"/>
                <a:gd name="T48" fmla="*/ 2147483647 w 525"/>
                <a:gd name="T49" fmla="*/ 2147483647 h 455"/>
                <a:gd name="T50" fmla="*/ 2147483647 w 525"/>
                <a:gd name="T51" fmla="*/ 2147483647 h 455"/>
                <a:gd name="T52" fmla="*/ 2147483647 w 525"/>
                <a:gd name="T53" fmla="*/ 2147483647 h 455"/>
                <a:gd name="T54" fmla="*/ 2147483647 w 525"/>
                <a:gd name="T55" fmla="*/ 0 h 455"/>
                <a:gd name="T56" fmla="*/ 2147483647 w 525"/>
                <a:gd name="T57" fmla="*/ 0 h 4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5"/>
                <a:gd name="T88" fmla="*/ 0 h 455"/>
                <a:gd name="T89" fmla="*/ 525 w 525"/>
                <a:gd name="T90" fmla="*/ 455 h 4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5" h="455">
                  <a:moveTo>
                    <a:pt x="519" y="0"/>
                  </a:moveTo>
                  <a:lnTo>
                    <a:pt x="431" y="0"/>
                  </a:lnTo>
                  <a:lnTo>
                    <a:pt x="431" y="3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49" y="35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7" y="44"/>
                  </a:lnTo>
                  <a:lnTo>
                    <a:pt x="69" y="47"/>
                  </a:lnTo>
                  <a:lnTo>
                    <a:pt x="71" y="50"/>
                  </a:lnTo>
                  <a:lnTo>
                    <a:pt x="74" y="60"/>
                  </a:lnTo>
                  <a:lnTo>
                    <a:pt x="75" y="72"/>
                  </a:lnTo>
                  <a:lnTo>
                    <a:pt x="75" y="90"/>
                  </a:lnTo>
                  <a:lnTo>
                    <a:pt x="75" y="455"/>
                  </a:lnTo>
                  <a:lnTo>
                    <a:pt x="169" y="455"/>
                  </a:lnTo>
                  <a:lnTo>
                    <a:pt x="169" y="93"/>
                  </a:lnTo>
                  <a:lnTo>
                    <a:pt x="408" y="455"/>
                  </a:lnTo>
                  <a:lnTo>
                    <a:pt x="525" y="455"/>
                  </a:lnTo>
                  <a:lnTo>
                    <a:pt x="525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3" name="Freeform 45"/>
            <p:cNvSpPr>
              <a:spLocks noEditPoints="1"/>
            </p:cNvSpPr>
            <p:nvPr/>
          </p:nvSpPr>
          <p:spPr bwMode="gray">
            <a:xfrm>
              <a:off x="8267700" y="949204"/>
              <a:ext cx="112713" cy="120650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8"/>
                  </a:lnTo>
                  <a:lnTo>
                    <a:pt x="204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9"/>
                  </a:lnTo>
                  <a:lnTo>
                    <a:pt x="221" y="101"/>
                  </a:lnTo>
                  <a:lnTo>
                    <a:pt x="95" y="101"/>
                  </a:lnTo>
                  <a:lnTo>
                    <a:pt x="97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50"/>
                  </a:lnTo>
                  <a:lnTo>
                    <a:pt x="124" y="46"/>
                  </a:lnTo>
                  <a:lnTo>
                    <a:pt x="131" y="43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2" y="36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4"/>
                  </a:lnTo>
                  <a:lnTo>
                    <a:pt x="228" y="9"/>
                  </a:lnTo>
                  <a:lnTo>
                    <a:pt x="213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3" y="11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2"/>
                  </a:lnTo>
                  <a:lnTo>
                    <a:pt x="16" y="75"/>
                  </a:lnTo>
                  <a:lnTo>
                    <a:pt x="11" y="89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8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0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8" y="327"/>
                  </a:lnTo>
                  <a:lnTo>
                    <a:pt x="148" y="331"/>
                  </a:lnTo>
                  <a:lnTo>
                    <a:pt x="169" y="334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1" y="321"/>
                  </a:lnTo>
                  <a:lnTo>
                    <a:pt x="297" y="317"/>
                  </a:lnTo>
                  <a:lnTo>
                    <a:pt x="303" y="314"/>
                  </a:lnTo>
                  <a:lnTo>
                    <a:pt x="303" y="273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6"/>
                  </a:lnTo>
                  <a:lnTo>
                    <a:pt x="226" y="286"/>
                  </a:lnTo>
                  <a:lnTo>
                    <a:pt x="209" y="286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6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2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9"/>
                  </a:lnTo>
                  <a:lnTo>
                    <a:pt x="97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5" name="Freeform 48"/>
            <p:cNvSpPr>
              <a:spLocks/>
            </p:cNvSpPr>
            <p:nvPr/>
          </p:nvSpPr>
          <p:spPr bwMode="gray">
            <a:xfrm>
              <a:off x="8535988" y="915866"/>
              <a:ext cx="88900" cy="153988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60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80" y="426"/>
                  </a:lnTo>
                  <a:lnTo>
                    <a:pt x="192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6" y="420"/>
                  </a:lnTo>
                  <a:lnTo>
                    <a:pt x="236" y="381"/>
                  </a:lnTo>
                  <a:lnTo>
                    <a:pt x="229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6" name="Freeform 50"/>
            <p:cNvSpPr>
              <a:spLocks/>
            </p:cNvSpPr>
            <p:nvPr/>
          </p:nvSpPr>
          <p:spPr bwMode="gray">
            <a:xfrm>
              <a:off x="8383588" y="950791"/>
              <a:ext cx="141287" cy="117475"/>
            </a:xfrm>
            <a:custGeom>
              <a:avLst/>
              <a:gdLst>
                <a:gd name="T0" fmla="*/ 2147483647 w 387"/>
                <a:gd name="T1" fmla="*/ 2147483647 h 319"/>
                <a:gd name="T2" fmla="*/ 2147483647 w 387"/>
                <a:gd name="T3" fmla="*/ 0 h 319"/>
                <a:gd name="T4" fmla="*/ 2147483647 w 387"/>
                <a:gd name="T5" fmla="*/ 0 h 319"/>
                <a:gd name="T6" fmla="*/ 2147483647 w 387"/>
                <a:gd name="T7" fmla="*/ 2147483647 h 319"/>
                <a:gd name="T8" fmla="*/ 2147483647 w 387"/>
                <a:gd name="T9" fmla="*/ 0 h 319"/>
                <a:gd name="T10" fmla="*/ 0 w 387"/>
                <a:gd name="T11" fmla="*/ 0 h 319"/>
                <a:gd name="T12" fmla="*/ 0 w 387"/>
                <a:gd name="T13" fmla="*/ 2147483647 h 319"/>
                <a:gd name="T14" fmla="*/ 2147483647 w 387"/>
                <a:gd name="T15" fmla="*/ 2147483647 h 319"/>
                <a:gd name="T16" fmla="*/ 2147483647 w 387"/>
                <a:gd name="T17" fmla="*/ 2147483647 h 319"/>
                <a:gd name="T18" fmla="*/ 2147483647 w 387"/>
                <a:gd name="T19" fmla="*/ 2147483647 h 319"/>
                <a:gd name="T20" fmla="*/ 2147483647 w 387"/>
                <a:gd name="T21" fmla="*/ 2147483647 h 319"/>
                <a:gd name="T22" fmla="*/ 2147483647 w 387"/>
                <a:gd name="T23" fmla="*/ 2147483647 h 319"/>
                <a:gd name="T24" fmla="*/ 2147483647 w 387"/>
                <a:gd name="T25" fmla="*/ 2147483647 h 319"/>
                <a:gd name="T26" fmla="*/ 2147483647 w 387"/>
                <a:gd name="T27" fmla="*/ 2147483647 h 319"/>
                <a:gd name="T28" fmla="*/ 2147483647 w 387"/>
                <a:gd name="T29" fmla="*/ 2147483647 h 319"/>
                <a:gd name="T30" fmla="*/ 2147483647 w 387"/>
                <a:gd name="T31" fmla="*/ 2147483647 h 319"/>
                <a:gd name="T32" fmla="*/ 2147483647 w 387"/>
                <a:gd name="T33" fmla="*/ 2147483647 h 319"/>
                <a:gd name="T34" fmla="*/ 2147483647 w 387"/>
                <a:gd name="T35" fmla="*/ 2147483647 h 319"/>
                <a:gd name="T36" fmla="*/ 2147483647 w 387"/>
                <a:gd name="T37" fmla="*/ 2147483647 h 319"/>
                <a:gd name="T38" fmla="*/ 2147483647 w 387"/>
                <a:gd name="T39" fmla="*/ 2147483647 h 319"/>
                <a:gd name="T40" fmla="*/ 2147483647 w 387"/>
                <a:gd name="T41" fmla="*/ 2147483647 h 319"/>
                <a:gd name="T42" fmla="*/ 2147483647 w 387"/>
                <a:gd name="T43" fmla="*/ 2147483647 h 319"/>
                <a:gd name="T44" fmla="*/ 2147483647 w 387"/>
                <a:gd name="T45" fmla="*/ 2147483647 h 319"/>
                <a:gd name="T46" fmla="*/ 2147483647 w 387"/>
                <a:gd name="T47" fmla="*/ 2147483647 h 319"/>
                <a:gd name="T48" fmla="*/ 2147483647 w 387"/>
                <a:gd name="T49" fmla="*/ 2147483647 h 3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7"/>
                <a:gd name="T76" fmla="*/ 0 h 319"/>
                <a:gd name="T77" fmla="*/ 387 w 387"/>
                <a:gd name="T78" fmla="*/ 319 h 3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7" h="319">
                  <a:moveTo>
                    <a:pt x="297" y="104"/>
                  </a:moveTo>
                  <a:lnTo>
                    <a:pt x="387" y="0"/>
                  </a:lnTo>
                  <a:lnTo>
                    <a:pt x="295" y="0"/>
                  </a:lnTo>
                  <a:lnTo>
                    <a:pt x="209" y="98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21" y="27"/>
                  </a:lnTo>
                  <a:lnTo>
                    <a:pt x="34" y="30"/>
                  </a:lnTo>
                  <a:lnTo>
                    <a:pt x="45" y="33"/>
                  </a:lnTo>
                  <a:lnTo>
                    <a:pt x="54" y="37"/>
                  </a:lnTo>
                  <a:lnTo>
                    <a:pt x="63" y="43"/>
                  </a:lnTo>
                  <a:lnTo>
                    <a:pt x="70" y="51"/>
                  </a:lnTo>
                  <a:lnTo>
                    <a:pt x="80" y="62"/>
                  </a:lnTo>
                  <a:lnTo>
                    <a:pt x="89" y="73"/>
                  </a:lnTo>
                  <a:lnTo>
                    <a:pt x="144" y="147"/>
                  </a:lnTo>
                  <a:lnTo>
                    <a:pt x="54" y="251"/>
                  </a:lnTo>
                  <a:lnTo>
                    <a:pt x="147" y="251"/>
                  </a:lnTo>
                  <a:lnTo>
                    <a:pt x="188" y="204"/>
                  </a:lnTo>
                  <a:lnTo>
                    <a:pt x="273" y="319"/>
                  </a:lnTo>
                  <a:lnTo>
                    <a:pt x="377" y="319"/>
                  </a:lnTo>
                  <a:lnTo>
                    <a:pt x="213" y="104"/>
                  </a:lnTo>
                  <a:lnTo>
                    <a:pt x="297" y="10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  <p:sp>
          <p:nvSpPr>
            <p:cNvPr id="37" name="Freeform 52"/>
            <p:cNvSpPr>
              <a:spLocks/>
            </p:cNvSpPr>
            <p:nvPr/>
          </p:nvSpPr>
          <p:spPr bwMode="gray">
            <a:xfrm>
              <a:off x="8521700" y="868241"/>
              <a:ext cx="76200" cy="47625"/>
            </a:xfrm>
            <a:custGeom>
              <a:avLst/>
              <a:gdLst>
                <a:gd name="T0" fmla="*/ 2147483647 w 205"/>
                <a:gd name="T1" fmla="*/ 2147483647 h 129"/>
                <a:gd name="T2" fmla="*/ 0 w 205"/>
                <a:gd name="T3" fmla="*/ 2147483647 h 129"/>
                <a:gd name="T4" fmla="*/ 2147483647 w 205"/>
                <a:gd name="T5" fmla="*/ 0 h 129"/>
                <a:gd name="T6" fmla="*/ 2147483647 w 205"/>
                <a:gd name="T7" fmla="*/ 0 h 129"/>
                <a:gd name="T8" fmla="*/ 2147483647 w 205"/>
                <a:gd name="T9" fmla="*/ 2147483647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29"/>
                <a:gd name="T17" fmla="*/ 205 w 205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29">
                  <a:moveTo>
                    <a:pt x="93" y="129"/>
                  </a:moveTo>
                  <a:lnTo>
                    <a:pt x="0" y="129"/>
                  </a:lnTo>
                  <a:lnTo>
                    <a:pt x="112" y="0"/>
                  </a:lnTo>
                  <a:lnTo>
                    <a:pt x="205" y="0"/>
                  </a:lnTo>
                  <a:lnTo>
                    <a:pt x="93" y="129"/>
                  </a:lnTo>
                  <a:close/>
                </a:path>
              </a:pathLst>
            </a:custGeom>
            <a:solidFill>
              <a:srgbClr val="FD001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  <a:cs typeface="+mn-cs"/>
              </a:endParaRPr>
            </a:p>
          </p:txBody>
        </p:sp>
      </p:grp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910" y="6520436"/>
            <a:ext cx="1782763" cy="2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143" y="6021607"/>
            <a:ext cx="1509016" cy="29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41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8604250" y="6545263"/>
            <a:ext cx="488950" cy="3048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01EE0AF-9E8B-44E5-ABA7-D57A883E94B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989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ext intro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4800" y="1976846"/>
            <a:ext cx="8649335" cy="427590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Helvetica" pitchFamily="34" charset="0"/>
              </a:defRPr>
            </a:lvl1pPr>
            <a:lvl2pPr>
              <a:defRPr sz="2200">
                <a:latin typeface="+mj-lt"/>
                <a:cs typeface="Helvetica" pitchFamily="34" charset="0"/>
              </a:defRPr>
            </a:lvl2pPr>
            <a:lvl3pPr>
              <a:defRPr>
                <a:latin typeface="+mj-lt"/>
                <a:cs typeface="Helvetica" pitchFamily="34" charset="0"/>
              </a:defRPr>
            </a:lvl3pPr>
            <a:lvl4pPr>
              <a:defRPr>
                <a:latin typeface="+mj-lt"/>
                <a:cs typeface="Helvetica" pitchFamily="34" charset="0"/>
              </a:defRPr>
            </a:lvl4pPr>
            <a:lvl5pPr>
              <a:defRPr>
                <a:latin typeface="+mj-lt"/>
                <a:cs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44476" y="1263106"/>
            <a:ext cx="8638267" cy="635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244800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text intro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4800" y="1976846"/>
            <a:ext cx="8649335" cy="427590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Helvetica" pitchFamily="34" charset="0"/>
              </a:defRPr>
            </a:lvl1pPr>
            <a:lvl2pPr>
              <a:defRPr sz="2200">
                <a:latin typeface="+mj-lt"/>
                <a:cs typeface="Helvetica" pitchFamily="34" charset="0"/>
              </a:defRPr>
            </a:lvl2pPr>
            <a:lvl3pPr>
              <a:defRPr>
                <a:latin typeface="+mj-lt"/>
                <a:cs typeface="Helvetica" pitchFamily="34" charset="0"/>
              </a:defRPr>
            </a:lvl3pPr>
            <a:lvl4pPr>
              <a:defRPr>
                <a:latin typeface="+mj-lt"/>
                <a:cs typeface="Helvetica" pitchFamily="34" charset="0"/>
              </a:defRPr>
            </a:lvl4pPr>
            <a:lvl5pPr>
              <a:defRPr>
                <a:latin typeface="+mj-lt"/>
                <a:cs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44476" y="1263106"/>
            <a:ext cx="8638267" cy="635000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244800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44476" y="1263106"/>
            <a:ext cx="8638267" cy="635000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244800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4475" y="126000"/>
            <a:ext cx="3613422" cy="679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44800" y="1976846"/>
            <a:ext cx="8649335" cy="427590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Helvetica" pitchFamily="34" charset="0"/>
              </a:defRPr>
            </a:lvl1pPr>
            <a:lvl2pPr>
              <a:defRPr sz="2200">
                <a:latin typeface="+mj-lt"/>
                <a:cs typeface="Helvetica" pitchFamily="34" charset="0"/>
              </a:defRPr>
            </a:lvl2pPr>
            <a:lvl3pPr>
              <a:defRPr>
                <a:latin typeface="+mj-lt"/>
                <a:cs typeface="Helvetica" pitchFamily="34" charset="0"/>
              </a:defRPr>
            </a:lvl3pPr>
            <a:lvl4pPr>
              <a:defRPr>
                <a:latin typeface="+mj-lt"/>
                <a:cs typeface="Helvetica" pitchFamily="34" charset="0"/>
              </a:defRPr>
            </a:lvl4pPr>
            <a:lvl5pPr>
              <a:defRPr>
                <a:latin typeface="+mj-lt"/>
                <a:cs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44476" y="1263106"/>
            <a:ext cx="8638267" cy="635000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4800" y="1263600"/>
            <a:ext cx="8649335" cy="427590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Helvetica" pitchFamily="34" charset="0"/>
              </a:defRPr>
            </a:lvl1pPr>
            <a:lvl2pPr>
              <a:defRPr sz="2200">
                <a:latin typeface="+mj-lt"/>
                <a:cs typeface="Helvetica" pitchFamily="34" charset="0"/>
              </a:defRPr>
            </a:lvl2pPr>
            <a:lvl3pPr>
              <a:defRPr>
                <a:latin typeface="+mj-lt"/>
                <a:cs typeface="Helvetica" pitchFamily="34" charset="0"/>
              </a:defRPr>
            </a:lvl3pPr>
            <a:lvl4pPr>
              <a:defRPr>
                <a:latin typeface="+mj-lt"/>
                <a:cs typeface="Helvetica" pitchFamily="34" charset="0"/>
              </a:defRPr>
            </a:lvl4pPr>
            <a:lvl5pPr>
              <a:defRPr>
                <a:latin typeface="+mj-lt"/>
                <a:cs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white">
          <a:xfrm>
            <a:off x="244800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idx="1"/>
          </p:nvPr>
        </p:nvSpPr>
        <p:spPr bwMode="auto">
          <a:xfrm>
            <a:off x="4626591" y="1263600"/>
            <a:ext cx="4212655" cy="499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>
              <a:spcBef>
                <a:spcPts val="600"/>
              </a:spcBef>
              <a:buClr>
                <a:schemeClr val="accent4"/>
              </a:buClr>
              <a:buFont typeface="Arial" pitchFamily="34" charset="0"/>
              <a:buChar char="•"/>
              <a:defRPr sz="2400" b="0">
                <a:latin typeface="+mj-lt"/>
                <a:cs typeface="Helvetica" pitchFamily="34" charset="0"/>
              </a:defRPr>
            </a:lvl1pPr>
            <a:lvl2pPr marL="714375" indent="-357188">
              <a:spcBef>
                <a:spcPts val="600"/>
              </a:spcBef>
              <a:buClr>
                <a:schemeClr val="accent6"/>
              </a:buClr>
              <a:buFont typeface="Arial" pitchFamily="34" charset="0"/>
              <a:buChar char="•"/>
              <a:defRPr sz="2200" b="0">
                <a:solidFill>
                  <a:srgbClr val="6D6F71"/>
                </a:solidFill>
                <a:latin typeface="+mj-lt"/>
                <a:cs typeface="Helvetica" pitchFamily="34" charset="0"/>
              </a:defRPr>
            </a:lvl2pPr>
            <a:lvl3pPr marL="1079500" indent="-365125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2000" b="0">
                <a:solidFill>
                  <a:srgbClr val="6D6F71"/>
                </a:solidFill>
                <a:latin typeface="+mj-lt"/>
                <a:cs typeface="Helvetica" pitchFamily="34" charset="0"/>
              </a:defRPr>
            </a:lvl3pPr>
            <a:lvl4pPr marL="1079500" indent="261938">
              <a:spcBef>
                <a:spcPts val="600"/>
              </a:spcBef>
              <a:buClr>
                <a:srgbClr val="6D6F71"/>
              </a:buClr>
              <a:buFont typeface="Arial" pitchFamily="34" charset="0"/>
              <a:buChar char="•"/>
              <a:defRPr sz="1800" b="0">
                <a:solidFill>
                  <a:srgbClr val="6D6F71"/>
                </a:solidFill>
                <a:latin typeface="+mj-lt"/>
                <a:cs typeface="Helvetica" pitchFamily="34" charset="0"/>
              </a:defRPr>
            </a:lvl4pPr>
            <a:lvl5pPr marL="1611313" indent="-269875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600" b="0">
                <a:solidFill>
                  <a:srgbClr val="6D6F71"/>
                </a:solidFill>
                <a:latin typeface="+mj-lt"/>
                <a:cs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4800" y="1263600"/>
            <a:ext cx="4249167" cy="49780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Helvetica" pitchFamily="34" charset="0"/>
              </a:defRPr>
            </a:lvl1pPr>
            <a:lvl2pPr>
              <a:defRPr sz="2200">
                <a:latin typeface="+mj-lt"/>
                <a:cs typeface="Helvetica" pitchFamily="34" charset="0"/>
              </a:defRPr>
            </a:lvl2pPr>
            <a:lvl3pPr>
              <a:defRPr>
                <a:latin typeface="+mj-lt"/>
                <a:cs typeface="Helvetica" pitchFamily="34" charset="0"/>
              </a:defRPr>
            </a:lvl3pPr>
            <a:lvl4pPr>
              <a:defRPr>
                <a:latin typeface="+mj-lt"/>
                <a:cs typeface="Helvetica" pitchFamily="34" charset="0"/>
              </a:defRPr>
            </a:lvl4pPr>
            <a:lvl5pPr>
              <a:defRPr>
                <a:latin typeface="+mj-lt"/>
                <a:cs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244800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pics/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44800" y="1263600"/>
            <a:ext cx="5041205" cy="4830831"/>
          </a:xfrm>
          <a:prstGeom prst="rect">
            <a:avLst/>
          </a:prstGeom>
        </p:spPr>
        <p:txBody>
          <a:bodyPr/>
          <a:lstStyle>
            <a:lvl2pPr>
              <a:defRPr sz="2200"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508625" y="1263600"/>
            <a:ext cx="3384550" cy="2373676"/>
          </a:xfrm>
          <a:prstGeom prst="rect">
            <a:avLst/>
          </a:prstGeom>
        </p:spPr>
        <p:txBody>
          <a:bodyPr/>
          <a:lstStyle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508000" y="3687490"/>
            <a:ext cx="3384550" cy="2373676"/>
          </a:xfrm>
          <a:prstGeom prst="rect">
            <a:avLst/>
          </a:prstGeom>
        </p:spPr>
        <p:txBody>
          <a:bodyPr/>
          <a:lstStyle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white">
          <a:xfrm>
            <a:off x="244800" y="127001"/>
            <a:ext cx="6945147" cy="753532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Blue banner_PLASMATECH 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9" descr="Orange_baseline_dots cop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91"/>
          <a:stretch>
            <a:fillRect/>
          </a:stretch>
        </p:blipFill>
        <p:spPr bwMode="auto">
          <a:xfrm>
            <a:off x="241300" y="6335713"/>
            <a:ext cx="8902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6" descr="Logo_White-Key_White-strapline_Smal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99325" y="119063"/>
            <a:ext cx="1736725" cy="5715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white">
          <a:xfrm>
            <a:off x="7292975" y="730250"/>
            <a:ext cx="16764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Business of Science</a:t>
            </a:r>
            <a:r>
              <a:rPr lang="en-GB" sz="1100" i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®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8248650" y="6573838"/>
            <a:ext cx="6286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1C2674"/>
                </a:solidFill>
              </a:rPr>
              <a:t>Page </a:t>
            </a:r>
            <a:fld id="{CE53F049-5327-45EA-A200-DC05413382EA}" type="slidenum">
              <a:rPr lang="en-US" sz="800" b="1">
                <a:solidFill>
                  <a:srgbClr val="1C2674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1" dirty="0">
              <a:solidFill>
                <a:srgbClr val="1C267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4475" y="6572607"/>
            <a:ext cx="1189428" cy="12311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1C2674"/>
                </a:solidFill>
              </a:rPr>
              <a:t>© Oxford Instruments 2017 </a:t>
            </a:r>
            <a:endParaRPr lang="en-GB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F79448"/>
          </a:solidFill>
          <a:latin typeface="Helvetica" pitchFamily="34" charset="0"/>
          <a:ea typeface="Helvetica"/>
          <a:cs typeface="Helvetic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79448"/>
          </a:solidFill>
          <a:latin typeface="Helvetica"/>
          <a:ea typeface="Helvetica"/>
          <a:cs typeface="Helvetica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79448"/>
          </a:solidFill>
          <a:latin typeface="Helvetica"/>
          <a:ea typeface="Helvetica"/>
          <a:cs typeface="Helvetica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79448"/>
          </a:solidFill>
          <a:latin typeface="Helvetica"/>
          <a:ea typeface="Helvetica"/>
          <a:cs typeface="Helvetica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79448"/>
          </a:solidFill>
          <a:latin typeface="Helvetica"/>
          <a:ea typeface="Helvetica"/>
          <a:cs typeface="Helvetica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79448"/>
          </a:solidFill>
          <a:latin typeface="Helvetica"/>
          <a:ea typeface="Helvetica"/>
          <a:cs typeface="Helvetica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79448"/>
          </a:solidFill>
          <a:latin typeface="Helvetica"/>
          <a:ea typeface="Helvetica"/>
          <a:cs typeface="Helvetica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79448"/>
          </a:solidFill>
          <a:latin typeface="Helvetica"/>
          <a:ea typeface="Helvetica"/>
          <a:cs typeface="Helvetica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79448"/>
          </a:solidFill>
          <a:latin typeface="Helvetica"/>
          <a:ea typeface="Helvetica"/>
          <a:cs typeface="Helvetic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Blue banner_PLASMATECH copy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0" descr="Orange_baseline_dots copy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91"/>
          <a:stretch>
            <a:fillRect/>
          </a:stretch>
        </p:blipFill>
        <p:spPr bwMode="auto">
          <a:xfrm>
            <a:off x="241300" y="6335713"/>
            <a:ext cx="8902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8248650" y="6573838"/>
            <a:ext cx="6286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1C2674"/>
                </a:solidFill>
              </a:rPr>
              <a:t>Page </a:t>
            </a:r>
            <a:fld id="{9470F7EA-F3E9-4E1F-BF71-9A9B4D2F4019}" type="slidenum">
              <a:rPr lang="en-US" sz="800" b="1">
                <a:solidFill>
                  <a:srgbClr val="1C2674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1" dirty="0">
              <a:solidFill>
                <a:srgbClr val="1C267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475" y="6572607"/>
            <a:ext cx="1346522" cy="12311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1C2674"/>
                </a:solidFill>
              </a:rPr>
              <a:t>© Oxford Instruments 2017 </a:t>
            </a:r>
            <a:endParaRPr lang="en-GB" dirty="0">
              <a:latin typeface="+mn-lt"/>
              <a:cs typeface="+mn-cs"/>
            </a:endParaRPr>
          </a:p>
        </p:txBody>
      </p:sp>
      <p:pic>
        <p:nvPicPr>
          <p:cNvPr id="2055" name="Picture 17" descr="Logo_White-Key_White-strapline_Small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99325" y="119063"/>
            <a:ext cx="1736725" cy="5715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 bwMode="white">
          <a:xfrm>
            <a:off x="7292975" y="730250"/>
            <a:ext cx="16764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Business of Science</a:t>
            </a:r>
            <a:r>
              <a:rPr lang="en-GB" sz="1100" i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utiger Roma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utiger Roma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utiger Roma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utiger Roman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79448"/>
        </a:buClr>
        <a:buSzPct val="120000"/>
        <a:buFont typeface="Arial Unicode MS" pitchFamily="34" charset="-128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C2674"/>
        </a:buClr>
        <a:buSzPct val="120000"/>
        <a:buFont typeface="Arial Unicode MS" pitchFamily="34" charset="-128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B8AB7"/>
        </a:buClr>
        <a:buSzPct val="120000"/>
        <a:buFont typeface="Arial Unicode MS" pitchFamily="34" charset="-128"/>
        <a:buChar char="•"/>
        <a:defRPr sz="2000">
          <a:solidFill>
            <a:schemeClr val="bg2"/>
          </a:solidFill>
          <a:latin typeface="+mn-lt"/>
          <a:ea typeface="+mn-ea"/>
          <a:cs typeface="+mn-cs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 Unicode MS" pitchFamily="34" charset="-128"/>
        <a:buChar char="•"/>
        <a:defRPr>
          <a:solidFill>
            <a:schemeClr val="bg2"/>
          </a:solidFill>
          <a:latin typeface="+mn-lt"/>
          <a:ea typeface="+mn-ea"/>
          <a:cs typeface="+mn-cs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 Unicode MS" pitchFamily="34" charset="-128"/>
        <a:buChar char="•"/>
        <a:defRPr sz="16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9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9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9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90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Blue banner_PLASMATECH 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1" descr="Orange_baseline_dots cop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91"/>
          <a:stretch>
            <a:fillRect/>
          </a:stretch>
        </p:blipFill>
        <p:spPr bwMode="auto">
          <a:xfrm>
            <a:off x="241300" y="6335713"/>
            <a:ext cx="8902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2" descr="Logo_White-Key_White-strapline_Smal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99325" y="119063"/>
            <a:ext cx="1736725" cy="5715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 bwMode="white">
          <a:xfrm>
            <a:off x="7292975" y="730250"/>
            <a:ext cx="16764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Business of Science</a:t>
            </a:r>
            <a:r>
              <a:rPr lang="en-GB" sz="1100" i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®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8248650" y="6573838"/>
            <a:ext cx="6286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1C2674"/>
                </a:solidFill>
              </a:rPr>
              <a:t>Page </a:t>
            </a:r>
            <a:fld id="{1E26C65D-7DDD-4BF9-8228-AF23E0326B67}" type="slidenum">
              <a:rPr lang="en-US" sz="800" b="1">
                <a:solidFill>
                  <a:srgbClr val="1C2674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1" dirty="0">
              <a:solidFill>
                <a:srgbClr val="1C267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4475" y="6572607"/>
            <a:ext cx="1189428" cy="12311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1C2674"/>
                </a:solidFill>
              </a:rPr>
              <a:t>© Oxford Instruments 2017 </a:t>
            </a:r>
            <a:endParaRPr lang="en-GB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Helvetica" pitchFamily="34" charset="0"/>
          <a:ea typeface="Helvetica"/>
          <a:cs typeface="Helvetic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/>
          <a:ea typeface="Helvetica"/>
          <a:cs typeface="Helvetica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/>
          <a:ea typeface="Helvetica"/>
          <a:cs typeface="Helvetica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/>
          <a:ea typeface="Helvetica"/>
          <a:cs typeface="Helvetica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/>
          <a:ea typeface="Helvetica"/>
          <a:cs typeface="Helvetica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/>
          <a:ea typeface="Helvetica"/>
          <a:cs typeface="Helvetica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/>
          <a:ea typeface="Helvetica"/>
          <a:cs typeface="Helvetica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/>
          <a:ea typeface="Helvetica"/>
          <a:cs typeface="Helvetica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/>
          <a:ea typeface="Helvetica"/>
          <a:cs typeface="Helvetic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gray">
          <a:xfrm>
            <a:off x="4624790" y="6580488"/>
            <a:ext cx="4078361" cy="2308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altLang="ja-JP" sz="90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Copyright © 2017 Hitachi High-Tech</a:t>
            </a:r>
            <a:r>
              <a:rPr kumimoji="0" lang="en-US" altLang="ja-JP" sz="900" baseline="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 Analytical Science</a:t>
            </a:r>
            <a:r>
              <a:rPr kumimoji="0" lang="en-US" altLang="ja-JP" sz="90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tx1"/>
          </a:solidFill>
          <a:latin typeface="HGPｺﾞｼｯｸE" pitchFamily="50" charset="-128"/>
          <a:ea typeface="HGPｺﾞｼｯｸE" pitchFamily="50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" charset="0"/>
          <a:ea typeface="HGPｺﾞｼｯｸE" pitchFamily="50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" charset="0"/>
          <a:ea typeface="HGPｺﾞｼｯｸE" pitchFamily="50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" charset="0"/>
          <a:ea typeface="HGPｺﾞｼｯｸE" pitchFamily="50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" charset="0"/>
          <a:ea typeface="HGPｺﾞｼｯｸE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pitchFamily="34" charset="0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itchFamily="34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42" y="187433"/>
            <a:ext cx="5947462" cy="424732"/>
          </a:xfrm>
        </p:spPr>
        <p:txBody>
          <a:bodyPr/>
          <a:lstStyle/>
          <a:p>
            <a:r>
              <a:rPr lang="en-US" dirty="0"/>
              <a:t>LAB-X – Tried and trusted for 45 years</a:t>
            </a:r>
          </a:p>
        </p:txBody>
      </p:sp>
      <p:pic>
        <p:nvPicPr>
          <p:cNvPr id="2050" name="Picture 2" descr="C:\Kreiner\Bulk XRF\Lab-X\Lab-X partial history\Lab-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1241" y="4028848"/>
            <a:ext cx="2254800" cy="153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83" y="4028848"/>
            <a:ext cx="2018617" cy="1533753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852" y="4075799"/>
            <a:ext cx="1311884" cy="148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 bwMode="auto">
          <a:xfrm>
            <a:off x="1600201" y="3276600"/>
            <a:ext cx="0" cy="45720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6724006" y="3276600"/>
            <a:ext cx="0" cy="45720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875649" y="3276600"/>
            <a:ext cx="0" cy="45720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036720" y="3276600"/>
            <a:ext cx="0" cy="45720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154978" y="3276600"/>
            <a:ext cx="0" cy="45720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320534" y="3276600"/>
            <a:ext cx="0" cy="45720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2467692" y="3276600"/>
            <a:ext cx="0" cy="45720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718458" y="3276600"/>
            <a:ext cx="0" cy="45720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 rot="18468040">
            <a:off x="69074" y="1951508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400" dirty="0">
                <a:solidFill>
                  <a:schemeClr val="tx1"/>
                </a:solidFill>
              </a:rPr>
              <a:t>Lab-X100</a:t>
            </a:r>
          </a:p>
          <a:p>
            <a:r>
              <a:rPr kumimoji="1" lang="en-US" sz="1400" dirty="0"/>
              <a:t>Isotope for Al-Fe</a:t>
            </a:r>
            <a:endParaRPr kumimoji="1" lang="en-US" sz="14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28601" y="3429000"/>
            <a:ext cx="7910548" cy="157877"/>
          </a:xfrm>
          <a:prstGeom prst="roundRect">
            <a:avLst/>
          </a:prstGeom>
          <a:solidFill>
            <a:srgbClr val="01624F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kumimoji="1" lang="en-US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 rot="18468040">
            <a:off x="856398" y="1685477"/>
            <a:ext cx="294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400" dirty="0"/>
              <a:t>Lab-X320</a:t>
            </a:r>
          </a:p>
          <a:p>
            <a:r>
              <a:rPr kumimoji="1" lang="en-US" sz="1400" dirty="0"/>
              <a:t>Two heads, greater range</a:t>
            </a:r>
          </a:p>
        </p:txBody>
      </p:sp>
      <p:sp>
        <p:nvSpPr>
          <p:cNvPr id="33" name="TextBox 32"/>
          <p:cNvSpPr txBox="1"/>
          <p:nvPr/>
        </p:nvSpPr>
        <p:spPr>
          <a:xfrm rot="18468040">
            <a:off x="1627474" y="1506793"/>
            <a:ext cx="3394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400" dirty="0"/>
              <a:t>Lab-X2000</a:t>
            </a:r>
          </a:p>
          <a:p>
            <a:r>
              <a:rPr kumimoji="1" lang="en-US" sz="1400" dirty="0"/>
              <a:t>Integrated electronics console</a:t>
            </a:r>
          </a:p>
        </p:txBody>
      </p:sp>
      <p:sp>
        <p:nvSpPr>
          <p:cNvPr id="34" name="TextBox 33"/>
          <p:cNvSpPr txBox="1"/>
          <p:nvPr/>
        </p:nvSpPr>
        <p:spPr>
          <a:xfrm rot="18468040">
            <a:off x="2610603" y="1747749"/>
            <a:ext cx="2784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400" dirty="0"/>
              <a:t>Lab-X1000</a:t>
            </a:r>
          </a:p>
          <a:p>
            <a:r>
              <a:rPr kumimoji="1" lang="en-US" sz="1400" dirty="0"/>
              <a:t>New design, 3-position turntable</a:t>
            </a:r>
          </a:p>
        </p:txBody>
      </p:sp>
      <p:sp>
        <p:nvSpPr>
          <p:cNvPr id="35" name="TextBox 34"/>
          <p:cNvSpPr txBox="1"/>
          <p:nvPr/>
        </p:nvSpPr>
        <p:spPr>
          <a:xfrm rot="18468040">
            <a:off x="3450046" y="1846837"/>
            <a:ext cx="2534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400" dirty="0"/>
              <a:t>Lab-X3000</a:t>
            </a:r>
          </a:p>
          <a:p>
            <a:r>
              <a:rPr kumimoji="1" lang="en-US" sz="1400" dirty="0"/>
              <a:t>Tube, patented Focus 5 head</a:t>
            </a:r>
          </a:p>
        </p:txBody>
      </p:sp>
      <p:sp>
        <p:nvSpPr>
          <p:cNvPr id="36" name="TextBox 35"/>
          <p:cNvSpPr txBox="1"/>
          <p:nvPr/>
        </p:nvSpPr>
        <p:spPr>
          <a:xfrm rot="18468040">
            <a:off x="4412474" y="1944875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400" dirty="0"/>
              <a:t>Lab-X3000S</a:t>
            </a:r>
          </a:p>
          <a:p>
            <a:r>
              <a:rPr kumimoji="1" lang="en-US" sz="1400" dirty="0"/>
              <a:t>Low-sulfur variant</a:t>
            </a:r>
          </a:p>
        </p:txBody>
      </p:sp>
      <p:sp>
        <p:nvSpPr>
          <p:cNvPr id="37" name="TextBox 36"/>
          <p:cNvSpPr txBox="1"/>
          <p:nvPr/>
        </p:nvSpPr>
        <p:spPr>
          <a:xfrm rot="18468040">
            <a:off x="5117652" y="1760740"/>
            <a:ext cx="275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400" dirty="0"/>
              <a:t>Lab-X3500</a:t>
            </a:r>
          </a:p>
          <a:p>
            <a:r>
              <a:rPr kumimoji="1" lang="en-US" sz="1400" dirty="0"/>
              <a:t>Component update and facelift</a:t>
            </a:r>
          </a:p>
        </p:txBody>
      </p:sp>
      <p:sp>
        <p:nvSpPr>
          <p:cNvPr id="38" name="TextBox 37"/>
          <p:cNvSpPr txBox="1"/>
          <p:nvPr/>
        </p:nvSpPr>
        <p:spPr>
          <a:xfrm rot="18468040">
            <a:off x="6088874" y="1944875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400" dirty="0"/>
              <a:t>Lab-X3500SCl</a:t>
            </a:r>
          </a:p>
          <a:p>
            <a:r>
              <a:rPr kumimoji="1" lang="en-US" sz="1400" dirty="0"/>
              <a:t>Air path low-sulfur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8868" y="3730823"/>
            <a:ext cx="751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1400" dirty="0">
                <a:solidFill>
                  <a:schemeClr val="tx1"/>
                </a:solidFill>
                <a:latin typeface="+mn-lt"/>
                <a:ea typeface="+mn-ea"/>
              </a:rPr>
              <a:t>1972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53585" y="3733800"/>
            <a:ext cx="751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1400" dirty="0">
                <a:solidFill>
                  <a:schemeClr val="tx1"/>
                </a:solidFill>
                <a:latin typeface="+mn-lt"/>
                <a:ea typeface="+mn-ea"/>
              </a:rPr>
              <a:t>2006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04702" y="3733800"/>
            <a:ext cx="751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1400" dirty="0">
                <a:solidFill>
                  <a:schemeClr val="tx1"/>
                </a:solidFill>
                <a:latin typeface="+mn-lt"/>
                <a:ea typeface="+mn-ea"/>
              </a:rPr>
              <a:t>2000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66168" y="3733800"/>
            <a:ext cx="751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1400" dirty="0">
                <a:solidFill>
                  <a:schemeClr val="tx1"/>
                </a:solidFill>
                <a:latin typeface="+mn-lt"/>
                <a:ea typeface="+mn-ea"/>
              </a:rPr>
              <a:t>1998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94919" y="3733800"/>
            <a:ext cx="751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1400" dirty="0">
                <a:solidFill>
                  <a:schemeClr val="tx1"/>
                </a:solidFill>
                <a:latin typeface="+mn-lt"/>
                <a:ea typeface="+mn-ea"/>
              </a:rPr>
              <a:t>1993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949851" y="3733800"/>
            <a:ext cx="751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1400" dirty="0">
                <a:solidFill>
                  <a:schemeClr val="tx1"/>
                </a:solidFill>
                <a:latin typeface="+mn-lt"/>
                <a:ea typeface="+mn-ea"/>
              </a:rPr>
              <a:t>1987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07502" y="3733800"/>
            <a:ext cx="751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1400" dirty="0">
                <a:solidFill>
                  <a:schemeClr val="tx1"/>
                </a:solidFill>
                <a:latin typeface="+mn-lt"/>
                <a:ea typeface="+mn-ea"/>
              </a:rPr>
              <a:t>1982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29387" y="3733800"/>
            <a:ext cx="751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1400" dirty="0">
                <a:solidFill>
                  <a:schemeClr val="tx1"/>
                </a:solidFill>
                <a:latin typeface="+mn-lt"/>
                <a:ea typeface="+mn-ea"/>
              </a:rPr>
              <a:t>1976</a:t>
            </a: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7605022" y="3263871"/>
            <a:ext cx="0" cy="45720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7234601" y="3721071"/>
            <a:ext cx="751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1400" dirty="0">
                <a:solidFill>
                  <a:schemeClr val="tx1"/>
                </a:solidFill>
                <a:latin typeface="+mn-lt"/>
                <a:ea typeface="+mn-ea"/>
              </a:rPr>
              <a:t>2017</a:t>
            </a:r>
          </a:p>
        </p:txBody>
      </p:sp>
      <p:sp>
        <p:nvSpPr>
          <p:cNvPr id="49" name="TextBox 48"/>
          <p:cNvSpPr txBox="1"/>
          <p:nvPr/>
        </p:nvSpPr>
        <p:spPr>
          <a:xfrm rot="18468040">
            <a:off x="7017526" y="1944875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400" dirty="0">
                <a:solidFill>
                  <a:schemeClr val="accent6"/>
                </a:solidFill>
              </a:rPr>
              <a:t>LAB-X5000</a:t>
            </a:r>
          </a:p>
          <a:p>
            <a:r>
              <a:rPr kumimoji="1" lang="en-US" sz="1400" dirty="0"/>
              <a:t>New design, touch screen</a:t>
            </a: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75799"/>
            <a:ext cx="2252260" cy="148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847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42" y="187433"/>
            <a:ext cx="4488729" cy="424732"/>
          </a:xfrm>
        </p:spPr>
        <p:txBody>
          <a:bodyPr/>
          <a:lstStyle/>
          <a:p>
            <a:r>
              <a:rPr lang="en-US" dirty="0"/>
              <a:t>Qualitative investigation tool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1143000"/>
            <a:ext cx="3657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en-US" dirty="0"/>
              <a:t>Study an unknown sample without a calibration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/>
              <a:t>Identify peaks with the XRF line display function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/>
              <a:t>Compare spectra to known materials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940968" cy="296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30880"/>
            <a:ext cx="5283200" cy="316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32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6167296" y="979166"/>
            <a:ext cx="2443304" cy="1661018"/>
            <a:chOff x="504145" y="4448087"/>
            <a:chExt cx="3001056" cy="2040192"/>
          </a:xfrm>
        </p:grpSpPr>
        <p:pic>
          <p:nvPicPr>
            <p:cNvPr id="27" name="Picture 4" descr="http://www.amptek.com/wp-content/uploads/2013/12/ansdd003_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45" y="4448087"/>
              <a:ext cx="3001056" cy="2040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1066800" y="4648200"/>
              <a:ext cx="9378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600" dirty="0">
                  <a:solidFill>
                    <a:schemeClr val="tx1"/>
                  </a:solidFill>
                  <a:latin typeface="+mn-lt"/>
                  <a:ea typeface="+mn-ea"/>
                </a:rPr>
                <a:t>SDD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14400" y="5298906"/>
              <a:ext cx="9378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600" dirty="0">
                  <a:solidFill>
                    <a:schemeClr val="tx1"/>
                  </a:solidFill>
                  <a:latin typeface="+mn-lt"/>
                  <a:ea typeface="+mn-ea"/>
                </a:rPr>
                <a:t>PIN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>
              <a:off x="1634270" y="4817477"/>
              <a:ext cx="370403" cy="143961"/>
            </a:xfrm>
            <a:prstGeom prst="straightConnector1">
              <a:avLst/>
            </a:prstGeom>
            <a:noFill/>
            <a:ln w="3175" cap="flat" cmpd="sng" algn="ctr">
              <a:solidFill>
                <a:srgbClr val="01624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1350534" y="5565479"/>
              <a:ext cx="370403" cy="143961"/>
            </a:xfrm>
            <a:prstGeom prst="straightConnector1">
              <a:avLst/>
            </a:prstGeom>
            <a:noFill/>
            <a:ln w="3175" cap="flat" cmpd="sng" algn="ctr">
              <a:solidFill>
                <a:srgbClr val="01624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42" y="187433"/>
            <a:ext cx="3894015" cy="424732"/>
          </a:xfrm>
        </p:spPr>
        <p:txBody>
          <a:bodyPr/>
          <a:lstStyle/>
          <a:p>
            <a:r>
              <a:rPr lang="en-US" dirty="0"/>
              <a:t>Fast and flexible analysis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736705"/>
              </p:ext>
            </p:extLst>
          </p:nvPr>
        </p:nvGraphicFramePr>
        <p:xfrm>
          <a:off x="609600" y="2667000"/>
          <a:ext cx="6477000" cy="327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7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Proportional Counter</a:t>
                      </a:r>
                    </a:p>
                  </a:txBody>
                  <a:tcPr>
                    <a:solidFill>
                      <a:srgbClr val="0162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PIN Diode</a:t>
                      </a:r>
                    </a:p>
                  </a:txBody>
                  <a:tcPr>
                    <a:solidFill>
                      <a:srgbClr val="0162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Silicon Drift Detector (SDD)</a:t>
                      </a:r>
                    </a:p>
                  </a:txBody>
                  <a:tcPr>
                    <a:solidFill>
                      <a:srgbClr val="0162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1624F"/>
                          </a:solidFill>
                        </a:rPr>
                        <a:t>Background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1624F"/>
                          </a:solidFill>
                        </a:rPr>
                        <a:t>Resolution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1624F"/>
                          </a:solidFill>
                        </a:rPr>
                        <a:t>Countrate</a:t>
                      </a:r>
                      <a:endParaRPr lang="en-US" dirty="0">
                        <a:solidFill>
                          <a:srgbClr val="01624F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1624F"/>
                          </a:solidFill>
                        </a:rPr>
                        <a:t>Detection limit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1624F"/>
                          </a:solidFill>
                        </a:rPr>
                        <a:t>Speed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438400" y="3395246"/>
            <a:ext cx="4495800" cy="338554"/>
            <a:chOff x="3124200" y="1871246"/>
            <a:chExt cx="4495800" cy="338554"/>
          </a:xfrm>
        </p:grpSpPr>
        <p:cxnSp>
          <p:nvCxnSpPr>
            <p:cNvPr id="30" name="Straight Arrow Connector 29"/>
            <p:cNvCxnSpPr/>
            <p:nvPr/>
          </p:nvCxnSpPr>
          <p:spPr bwMode="auto">
            <a:xfrm>
              <a:off x="3124200" y="2023646"/>
              <a:ext cx="4495800" cy="0"/>
            </a:xfrm>
            <a:prstGeom prst="straightConnector1">
              <a:avLst/>
            </a:prstGeom>
            <a:noFill/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4191000" y="1871246"/>
              <a:ext cx="2438400" cy="338554"/>
            </a:xfrm>
            <a:prstGeom prst="rect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w="3175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sz="1600" dirty="0">
                  <a:solidFill>
                    <a:schemeClr val="bg1"/>
                  </a:solidFill>
                  <a:latin typeface="+mn-lt"/>
                  <a:ea typeface="+mn-ea"/>
                </a:rPr>
                <a:t>Better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81000" y="1114513"/>
            <a:ext cx="571009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en-US" dirty="0">
                <a:solidFill>
                  <a:schemeClr val="tx1"/>
                </a:solidFill>
                <a:latin typeface="+mn-lt"/>
                <a:ea typeface="+mn-ea"/>
              </a:rPr>
              <a:t>The LAB-X5000 high resolution SDD provides: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>
                <a:solidFill>
                  <a:schemeClr val="tx1"/>
                </a:solidFill>
                <a:latin typeface="+mn-lt"/>
                <a:ea typeface="+mn-ea"/>
              </a:rPr>
              <a:t>Faster analysis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>
                <a:solidFill>
                  <a:schemeClr val="tx1"/>
                </a:solidFill>
                <a:latin typeface="+mn-lt"/>
                <a:ea typeface="+mn-ea"/>
              </a:rPr>
              <a:t>Lower detection limits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/>
              <a:t>Greater flexibility for future analytical requirements</a:t>
            </a:r>
            <a:endParaRPr kumimoji="1" lang="en-US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438400" y="5528846"/>
            <a:ext cx="4495800" cy="338554"/>
            <a:chOff x="3124200" y="1871246"/>
            <a:chExt cx="4495800" cy="338554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>
              <a:off x="3124200" y="2023646"/>
              <a:ext cx="4495800" cy="0"/>
            </a:xfrm>
            <a:prstGeom prst="straightConnector1">
              <a:avLst/>
            </a:prstGeom>
            <a:noFill/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4191000" y="1871246"/>
              <a:ext cx="2438400" cy="338554"/>
            </a:xfrm>
            <a:prstGeom prst="rect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w="3175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sz="1600" dirty="0">
                  <a:solidFill>
                    <a:schemeClr val="bg1"/>
                  </a:solidFill>
                  <a:latin typeface="+mn-lt"/>
                  <a:ea typeface="+mn-ea"/>
                </a:rPr>
                <a:t>Better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438400" y="4995446"/>
            <a:ext cx="4495800" cy="338554"/>
            <a:chOff x="3124200" y="1871246"/>
            <a:chExt cx="4495800" cy="338554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3124200" y="2023646"/>
              <a:ext cx="4495800" cy="0"/>
            </a:xfrm>
            <a:prstGeom prst="straightConnector1">
              <a:avLst/>
            </a:prstGeom>
            <a:noFill/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4191000" y="1871246"/>
              <a:ext cx="2438400" cy="338554"/>
            </a:xfrm>
            <a:prstGeom prst="rect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w="3175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sz="1600" dirty="0">
                  <a:solidFill>
                    <a:schemeClr val="bg1"/>
                  </a:solidFill>
                  <a:latin typeface="+mn-lt"/>
                  <a:ea typeface="+mn-ea"/>
                </a:rPr>
                <a:t>Better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38400" y="4462046"/>
            <a:ext cx="4495800" cy="338554"/>
            <a:chOff x="3124200" y="1871246"/>
            <a:chExt cx="4495800" cy="338554"/>
          </a:xfrm>
        </p:grpSpPr>
        <p:cxnSp>
          <p:nvCxnSpPr>
            <p:cNvPr id="54" name="Straight Arrow Connector 53"/>
            <p:cNvCxnSpPr/>
            <p:nvPr/>
          </p:nvCxnSpPr>
          <p:spPr bwMode="auto">
            <a:xfrm>
              <a:off x="3124200" y="2023646"/>
              <a:ext cx="4495800" cy="0"/>
            </a:xfrm>
            <a:prstGeom prst="straightConnector1">
              <a:avLst/>
            </a:prstGeom>
            <a:noFill/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4191000" y="1871246"/>
              <a:ext cx="2438400" cy="338554"/>
            </a:xfrm>
            <a:prstGeom prst="rect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w="3175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sz="1600" dirty="0">
                  <a:solidFill>
                    <a:schemeClr val="bg1"/>
                  </a:solidFill>
                  <a:latin typeface="+mn-lt"/>
                  <a:ea typeface="+mn-ea"/>
                </a:rPr>
                <a:t>Better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438400" y="3886200"/>
            <a:ext cx="4495800" cy="338554"/>
            <a:chOff x="3124200" y="1871246"/>
            <a:chExt cx="4495800" cy="338554"/>
          </a:xfrm>
        </p:grpSpPr>
        <p:cxnSp>
          <p:nvCxnSpPr>
            <p:cNvPr id="60" name="Straight Arrow Connector 59"/>
            <p:cNvCxnSpPr/>
            <p:nvPr/>
          </p:nvCxnSpPr>
          <p:spPr bwMode="auto">
            <a:xfrm>
              <a:off x="3124200" y="2023646"/>
              <a:ext cx="4495800" cy="0"/>
            </a:xfrm>
            <a:prstGeom prst="straightConnector1">
              <a:avLst/>
            </a:prstGeom>
            <a:noFill/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4191000" y="1871246"/>
              <a:ext cx="2438400" cy="338554"/>
            </a:xfrm>
            <a:prstGeom prst="rect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w="3175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sz="1600" dirty="0">
                  <a:solidFill>
                    <a:schemeClr val="bg1"/>
                  </a:solidFill>
                  <a:latin typeface="+mn-lt"/>
                  <a:ea typeface="+mn-ea"/>
                </a:rPr>
                <a:t>Better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0547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42" y="187433"/>
            <a:ext cx="3738524" cy="424732"/>
          </a:xfrm>
        </p:spPr>
        <p:txBody>
          <a:bodyPr/>
          <a:lstStyle/>
          <a:p>
            <a:r>
              <a:rPr lang="en-US" dirty="0"/>
              <a:t>Advanced data handling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1" y="4461592"/>
            <a:ext cx="3352800" cy="1953467"/>
          </a:xfrm>
          <a:prstGeom prst="rect">
            <a:avLst/>
          </a:prstGeom>
          <a:noFill/>
          <a:ln w="9525">
            <a:solidFill>
              <a:srgbClr val="01624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38699" y="3546318"/>
            <a:ext cx="2552701" cy="923330"/>
          </a:xfrm>
          <a:prstGeom prst="rect">
            <a:avLst/>
          </a:prstGeom>
          <a:noFill/>
          <a:ln>
            <a:solidFill>
              <a:srgbClr val="01624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dirty="0"/>
              <a:t>Use the integrated printer for automatic or on-demand reporting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5198" y="4838160"/>
            <a:ext cx="3533274" cy="1477328"/>
          </a:xfrm>
          <a:prstGeom prst="rect">
            <a:avLst/>
          </a:prstGeom>
          <a:noFill/>
          <a:ln>
            <a:solidFill>
              <a:srgbClr val="01624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dirty="0"/>
              <a:t>Upload results to </a:t>
            </a:r>
            <a:r>
              <a:rPr kumimoji="1" lang="en-US" dirty="0" err="1"/>
              <a:t>LiveConnect</a:t>
            </a:r>
            <a:r>
              <a:rPr kumimoji="1" lang="en-US" dirty="0"/>
              <a:t>, our cloud-based service for data backup and remote access to easily monitor instruments at multiple facilities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914400"/>
            <a:ext cx="4748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dirty="0"/>
              <a:t>Store up to 100,000 results with spectra</a:t>
            </a:r>
          </a:p>
          <a:p>
            <a:r>
              <a:rPr kumimoji="1" lang="en-US" dirty="0"/>
              <a:t>Three convenient reporting options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1654462"/>
            <a:ext cx="5867399" cy="2155538"/>
            <a:chOff x="304800" y="1524000"/>
            <a:chExt cx="5867399" cy="2155538"/>
          </a:xfrm>
        </p:grpSpPr>
        <p:grpSp>
          <p:nvGrpSpPr>
            <p:cNvPr id="4" name="Group 3"/>
            <p:cNvGrpSpPr/>
            <p:nvPr/>
          </p:nvGrpSpPr>
          <p:grpSpPr>
            <a:xfrm>
              <a:off x="437146" y="1645920"/>
              <a:ext cx="2966454" cy="1957418"/>
              <a:chOff x="437146" y="1645920"/>
              <a:chExt cx="2966454" cy="1957418"/>
            </a:xfrm>
          </p:grpSpPr>
          <p:pic>
            <p:nvPicPr>
              <p:cNvPr id="18434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146" y="1645920"/>
                <a:ext cx="2565400" cy="1539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8435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2064098"/>
                <a:ext cx="2565400" cy="1539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3505200" y="1819870"/>
              <a:ext cx="2666999" cy="1200329"/>
            </a:xfrm>
            <a:prstGeom prst="rect">
              <a:avLst/>
            </a:prstGeom>
            <a:noFill/>
            <a:ln>
              <a:solidFill>
                <a:srgbClr val="01624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dirty="0"/>
                <a:t>Export results via USB</a:t>
              </a:r>
            </a:p>
            <a:p>
              <a:endParaRPr kumimoji="1" lang="en-US" dirty="0"/>
            </a:p>
            <a:p>
              <a:r>
                <a:rPr kumimoji="1" lang="en-US" dirty="0"/>
                <a:t>Search for specific  results by name or date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04800" y="1524000"/>
              <a:ext cx="3200397" cy="2155538"/>
            </a:xfrm>
            <a:prstGeom prst="rect">
              <a:avLst/>
            </a:prstGeom>
            <a:noFill/>
            <a:ln w="9525">
              <a:solidFill>
                <a:srgbClr val="01624F"/>
              </a:solidFill>
              <a:miter lim="800000"/>
              <a:headEnd/>
              <a:tailEnd/>
            </a:ln>
            <a:effectLst/>
          </p:spPr>
          <p:txBody>
            <a:bodyPr wrap="none" rtlCol="0" anchor="ctr" anchorCtr="0">
              <a:noAutofit/>
            </a:bodyPr>
            <a:lstStyle/>
            <a:p>
              <a:pPr algn="ctr"/>
              <a:endParaRPr kumimoji="1" lang="en-US" sz="180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1401" y="3276600"/>
            <a:ext cx="1532054" cy="1547141"/>
          </a:xfrm>
          <a:prstGeom prst="rect">
            <a:avLst/>
          </a:prstGeom>
          <a:ln>
            <a:solidFill>
              <a:srgbClr val="01624F"/>
            </a:solidFill>
          </a:ln>
        </p:spPr>
      </p:pic>
    </p:spTree>
    <p:extLst>
      <p:ext uri="{BB962C8B-B14F-4D97-AF65-F5344CB8AC3E}">
        <p14:creationId xmlns:p14="http://schemas.microsoft.com/office/powerpoint/2010/main" val="2626977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6096000" cy="402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42" y="187433"/>
            <a:ext cx="1811714" cy="424732"/>
          </a:xfrm>
        </p:spPr>
        <p:txBody>
          <a:bodyPr/>
          <a:lstStyle/>
          <a:p>
            <a:r>
              <a:rPr lang="en-US" dirty="0"/>
              <a:t>LAB-X5000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990600"/>
            <a:ext cx="853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dirty="0"/>
              <a:t>NEW </a:t>
            </a:r>
            <a:r>
              <a:rPr kumimoji="1" lang="en-US" dirty="0">
                <a:solidFill>
                  <a:schemeClr val="accent6"/>
                </a:solidFill>
              </a:rPr>
              <a:t>touch screen</a:t>
            </a:r>
          </a:p>
          <a:p>
            <a:r>
              <a:rPr kumimoji="1" lang="en-US" dirty="0"/>
              <a:t>NEW </a:t>
            </a:r>
            <a:r>
              <a:rPr kumimoji="1" lang="en-US" dirty="0">
                <a:solidFill>
                  <a:schemeClr val="accent6"/>
                </a:solidFill>
              </a:rPr>
              <a:t>user interface</a:t>
            </a:r>
          </a:p>
          <a:p>
            <a:r>
              <a:rPr kumimoji="1" lang="en-US" dirty="0"/>
              <a:t>NEW </a:t>
            </a:r>
            <a:r>
              <a:rPr kumimoji="1" lang="en-US" dirty="0">
                <a:solidFill>
                  <a:schemeClr val="accent6"/>
                </a:solidFill>
              </a:rPr>
              <a:t>one-touch measurement</a:t>
            </a:r>
          </a:p>
          <a:p>
            <a:r>
              <a:rPr kumimoji="1" lang="en-US" dirty="0"/>
              <a:t>NEW </a:t>
            </a:r>
            <a:r>
              <a:rPr kumimoji="1" lang="en-US" dirty="0">
                <a:solidFill>
                  <a:schemeClr val="accent6"/>
                </a:solidFill>
              </a:rPr>
              <a:t>data handling</a:t>
            </a:r>
          </a:p>
          <a:p>
            <a:r>
              <a:rPr kumimoji="1" lang="en-US" dirty="0"/>
              <a:t>NEW </a:t>
            </a:r>
            <a:r>
              <a:rPr kumimoji="1" lang="en-US" dirty="0">
                <a:solidFill>
                  <a:schemeClr val="accent6"/>
                </a:solidFill>
              </a:rPr>
              <a:t>detector</a:t>
            </a:r>
          </a:p>
          <a:p>
            <a:r>
              <a:rPr kumimoji="1" lang="en-US" dirty="0"/>
              <a:t>NEW </a:t>
            </a:r>
            <a:r>
              <a:rPr kumimoji="1" lang="en-US" dirty="0">
                <a:solidFill>
                  <a:schemeClr val="accent6"/>
                </a:solidFill>
              </a:rPr>
              <a:t>smaller footprint</a:t>
            </a:r>
          </a:p>
          <a:p>
            <a:r>
              <a:rPr kumimoji="1" lang="en-US" dirty="0"/>
              <a:t>NEW </a:t>
            </a:r>
            <a:r>
              <a:rPr kumimoji="1" lang="en-US" dirty="0">
                <a:solidFill>
                  <a:schemeClr val="accent6"/>
                </a:solidFill>
              </a:rPr>
              <a:t>audible alert</a:t>
            </a:r>
          </a:p>
          <a:p>
            <a:endParaRPr kumimoji="1" lang="en-US" dirty="0"/>
          </a:p>
          <a:p>
            <a:r>
              <a:rPr kumimoji="1" lang="en-US" dirty="0"/>
              <a:t>Mg – U analysis</a:t>
            </a:r>
          </a:p>
          <a:p>
            <a:r>
              <a:rPr kumimoji="1" lang="en-US" dirty="0">
                <a:solidFill>
                  <a:schemeClr val="accent6"/>
                </a:solidFill>
              </a:rPr>
              <a:t>No helium or vacuum</a:t>
            </a:r>
          </a:p>
          <a:p>
            <a:endParaRPr kumimoji="1" lang="en-US" dirty="0"/>
          </a:p>
          <a:p>
            <a:r>
              <a:rPr kumimoji="1" lang="en-US" dirty="0"/>
              <a:t>But it’s still a LAB-X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/>
              <a:t>Easy to use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/>
              <a:t>Reliable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/>
              <a:t>Stable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/>
              <a:t>Fast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/>
              <a:t>Compact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/>
              <a:t>Protects against spills</a:t>
            </a:r>
          </a:p>
        </p:txBody>
      </p:sp>
    </p:spTree>
    <p:extLst>
      <p:ext uri="{BB962C8B-B14F-4D97-AF65-F5344CB8AC3E}">
        <p14:creationId xmlns:p14="http://schemas.microsoft.com/office/powerpoint/2010/main" val="117496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142" y="187433"/>
            <a:ext cx="4238661" cy="424732"/>
          </a:xfrm>
        </p:spPr>
        <p:txBody>
          <a:bodyPr/>
          <a:lstStyle/>
          <a:p>
            <a:r>
              <a:rPr lang="en-US" dirty="0"/>
              <a:t>LAB-X5000 is ready to 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507894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6800" y="4495800"/>
            <a:ext cx="708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dirty="0">
                <a:solidFill>
                  <a:schemeClr val="tx1"/>
                </a:solidFill>
                <a:latin typeface="+mn-lt"/>
                <a:ea typeface="+mn-ea"/>
              </a:rPr>
              <a:t>The LAB-X5000 is a benchtop energy dispersive X-ray fluorescence (EDXRF) instrument for elemental analysis in quality control, production control, test laboratories and mobile operations.  </a:t>
            </a:r>
          </a:p>
          <a:p>
            <a:pPr algn="just"/>
            <a:r>
              <a:rPr kumimoji="1" lang="en-US" dirty="0">
                <a:solidFill>
                  <a:schemeClr val="accent6"/>
                </a:solidFill>
                <a:latin typeface="+mn-lt"/>
                <a:ea typeface="+mn-ea"/>
              </a:rPr>
              <a:t>It is easy to use and streamlined for high sample throughput – any operator can get high quality results.</a:t>
            </a:r>
          </a:p>
        </p:txBody>
      </p:sp>
    </p:spTree>
    <p:extLst>
      <p:ext uri="{BB962C8B-B14F-4D97-AF65-F5344CB8AC3E}">
        <p14:creationId xmlns:p14="http://schemas.microsoft.com/office/powerpoint/2010/main" val="264127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27484"/>
            <a:ext cx="4135074" cy="3092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42" y="187433"/>
            <a:ext cx="4716356" cy="424732"/>
          </a:xfrm>
        </p:spPr>
        <p:txBody>
          <a:bodyPr/>
          <a:lstStyle/>
          <a:p>
            <a:r>
              <a:rPr lang="en-US" dirty="0"/>
              <a:t>Versatile analytical capabilities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5800" y="1143000"/>
            <a:ext cx="4419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/>
              <a:t>Measure elements Mg – U in liquids, powders, solids, papers, films, etc.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/>
              <a:t>High resolution SDD detector enables shorter measurement times and simultaneous analysis of multiple elements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/>
              <a:t>Analyze from low ppm to </a:t>
            </a:r>
            <a:r>
              <a:rPr kumimoji="1" lang="en-US" dirty="0" err="1"/>
              <a:t>wt</a:t>
            </a:r>
            <a:r>
              <a:rPr kumimoji="1" lang="en-US" dirty="0"/>
              <a:t>% range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/>
              <a:t>Results are displayed and updated throughout analysis for quick decision making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/>
              <a:t>Analysis is non-destructive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/>
              <a:t>Rugged design for placement in production environments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/>
              <a:t>Does not use helium or vacuum, reducing operating costs</a:t>
            </a:r>
          </a:p>
        </p:txBody>
      </p:sp>
    </p:spTree>
    <p:extLst>
      <p:ext uri="{BB962C8B-B14F-4D97-AF65-F5344CB8AC3E}">
        <p14:creationId xmlns:p14="http://schemas.microsoft.com/office/powerpoint/2010/main" val="2001400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42" y="187433"/>
            <a:ext cx="1895071" cy="424732"/>
          </a:xfrm>
        </p:spPr>
        <p:txBody>
          <a:bodyPr/>
          <a:lstStyle/>
          <a:p>
            <a:r>
              <a:rPr lang="en-US" dirty="0"/>
              <a:t>Easy to use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021487"/>
            <a:ext cx="5402580" cy="3562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12920"/>
            <a:ext cx="3444240" cy="20665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6400" y="3657600"/>
            <a:ext cx="344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dirty="0">
                <a:solidFill>
                  <a:schemeClr val="accent6"/>
                </a:solidFill>
              </a:rPr>
              <a:t>Point-and-shoot</a:t>
            </a:r>
            <a:r>
              <a:rPr kumimoji="1" lang="en-US" dirty="0"/>
              <a:t> driven software displays results clearly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495800"/>
            <a:ext cx="41182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en-US" dirty="0"/>
              <a:t>Industrial grade </a:t>
            </a:r>
            <a:r>
              <a:rPr kumimoji="1" lang="en-US" dirty="0">
                <a:solidFill>
                  <a:schemeClr val="accent6"/>
                </a:solidFill>
              </a:rPr>
              <a:t>7” touch screen 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/>
              <a:t>Bright display with high contract for easy viewing</a:t>
            </a:r>
          </a:p>
          <a:p>
            <a:pPr marL="342900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/>
              <a:t>Resistant to damage from physical abuse, chemicals and solvents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1981200" y="3124200"/>
            <a:ext cx="948690" cy="1295400"/>
          </a:xfrm>
          <a:prstGeom prst="straightConnector1">
            <a:avLst/>
          </a:prstGeom>
          <a:noFill/>
          <a:ln w="41275" cap="flat" cmpd="sng" algn="ctr">
            <a:solidFill>
              <a:srgbClr val="01624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367119" y="1752600"/>
            <a:ext cx="35635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en-US" dirty="0"/>
              <a:t>One-touch measurement start 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/>
              <a:t>Load a sample then push the start button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>
                <a:solidFill>
                  <a:schemeClr val="accent6"/>
                </a:solidFill>
              </a:rPr>
              <a:t>Shortest start sequence in the market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4267200" y="2590800"/>
            <a:ext cx="1099919" cy="1143000"/>
          </a:xfrm>
          <a:prstGeom prst="straightConnector1">
            <a:avLst/>
          </a:prstGeom>
          <a:noFill/>
          <a:ln w="41275" cap="flat" cmpd="sng" algn="ctr">
            <a:solidFill>
              <a:srgbClr val="01624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67512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4800" y="5486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dirty="0"/>
              <a:t>Parameter calculated from calibration results</a:t>
            </a:r>
          </a:p>
          <a:p>
            <a:r>
              <a:rPr kumimoji="1" lang="en-US" dirty="0" err="1"/>
              <a:t>Eg</a:t>
            </a:r>
            <a:r>
              <a:rPr kumimoji="1" lang="en-US" dirty="0"/>
              <a:t>. CrO3 Bal. = 100 * CrO3 / (CrO3 + </a:t>
            </a:r>
            <a:r>
              <a:rPr kumimoji="1" lang="en-US" dirty="0" err="1"/>
              <a:t>CuO</a:t>
            </a:r>
            <a:r>
              <a:rPr kumimoji="1" lang="en-US" dirty="0"/>
              <a:t> + As2O5)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04" y="1219200"/>
            <a:ext cx="6689224" cy="401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42" y="187433"/>
            <a:ext cx="5623655" cy="424732"/>
          </a:xfrm>
        </p:spPr>
        <p:txBody>
          <a:bodyPr/>
          <a:lstStyle/>
          <a:p>
            <a:r>
              <a:rPr lang="en-US" dirty="0"/>
              <a:t>Clear, comprehensive results display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6019800" y="1742576"/>
            <a:ext cx="1104900" cy="147511"/>
          </a:xfrm>
          <a:prstGeom prst="straightConnector1">
            <a:avLst/>
          </a:prstGeom>
          <a:noFill/>
          <a:ln w="41275" cap="flat" cmpd="sng" algn="ctr">
            <a:solidFill>
              <a:srgbClr val="01624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H="1" flipV="1">
            <a:off x="6781800" y="5327650"/>
            <a:ext cx="704850" cy="252512"/>
          </a:xfrm>
          <a:prstGeom prst="straightConnector1">
            <a:avLst/>
          </a:prstGeom>
          <a:noFill/>
          <a:ln w="41275" cap="flat" cmpd="sng" algn="ctr">
            <a:solidFill>
              <a:srgbClr val="01624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7162800" y="1219200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dirty="0">
                <a:solidFill>
                  <a:schemeClr val="accent6"/>
                </a:solidFill>
              </a:rPr>
              <a:t>SmartCheck</a:t>
            </a:r>
            <a:r>
              <a:rPr kumimoji="1" lang="en-US" dirty="0"/>
              <a:t> provides additional information to help operators make decisions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13170" y="5555159"/>
            <a:ext cx="2678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dirty="0">
                <a:latin typeface="+mn-lt"/>
                <a:ea typeface="+mn-ea"/>
              </a:rPr>
              <a:t>Toggle to see spectrum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15200" y="3475672"/>
            <a:ext cx="1592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dirty="0">
                <a:solidFill>
                  <a:schemeClr val="accent6"/>
                </a:solidFill>
              </a:rPr>
              <a:t>Pass/Fail messages </a:t>
            </a:r>
            <a:r>
              <a:rPr kumimoji="1" lang="en-US" dirty="0"/>
              <a:t>can be set for all or selected elements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7048500" y="3475672"/>
            <a:ext cx="266700" cy="410528"/>
          </a:xfrm>
          <a:prstGeom prst="straightConnector1">
            <a:avLst/>
          </a:prstGeom>
          <a:noFill/>
          <a:ln w="41275" cap="flat" cmpd="sng" algn="ctr">
            <a:solidFill>
              <a:srgbClr val="01624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685800" y="3886200"/>
            <a:ext cx="914400" cy="1600200"/>
          </a:xfrm>
          <a:prstGeom prst="straightConnector1">
            <a:avLst/>
          </a:prstGeom>
          <a:noFill/>
          <a:ln w="41275" cap="flat" cmpd="sng" algn="ctr">
            <a:solidFill>
              <a:srgbClr val="01624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5842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42" y="187433"/>
            <a:ext cx="4272323" cy="424732"/>
          </a:xfrm>
        </p:spPr>
        <p:txBody>
          <a:bodyPr/>
          <a:lstStyle/>
          <a:p>
            <a:r>
              <a:rPr lang="en-US" dirty="0"/>
              <a:t>Stable results, day after day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1816" y="1143000"/>
            <a:ext cx="77663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en-US" dirty="0"/>
              <a:t>Analytical stability is critical for quality control and process control purposes.  The LAB-X5000 has several features to ensure stable results: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/>
              <a:t>Periodic peak position verification is performed automatically and without any input from the user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>
                <a:solidFill>
                  <a:schemeClr val="accent6"/>
                </a:solidFill>
              </a:rPr>
              <a:t>Atmospheric compensation </a:t>
            </a:r>
            <a:r>
              <a:rPr kumimoji="1" lang="en-US" dirty="0"/>
              <a:t>monitors and corrects for changes to temperature and pressure as they could affect X-ray analysis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t="8077" r="933" b="1591"/>
          <a:stretch/>
        </p:blipFill>
        <p:spPr bwMode="auto">
          <a:xfrm>
            <a:off x="1128651" y="3124200"/>
            <a:ext cx="6946232" cy="266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5731383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800" dirty="0"/>
              <a:t>Days since calibration</a:t>
            </a:r>
            <a:endParaRPr kumimoji="1"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29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04800" y="4495800"/>
            <a:ext cx="8610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/>
              <a:t>Concealed menu leaves more space for results during routine analysis</a:t>
            </a:r>
          </a:p>
          <a:p>
            <a:pPr marL="285750" indent="-285750" algn="just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/>
              <a:t>Offers easy access to features for:</a:t>
            </a:r>
          </a:p>
          <a:p>
            <a:pPr marL="742950" lvl="1" indent="-285750" algn="just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/>
              <a:t>Creating or editing calibrations</a:t>
            </a:r>
          </a:p>
          <a:p>
            <a:pPr marL="742950" lvl="1" indent="-285750" algn="just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/>
              <a:t>Investigating unknown materials</a:t>
            </a:r>
          </a:p>
          <a:p>
            <a:pPr marL="742950" lvl="1" indent="-285750" algn="just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/>
              <a:t>Exporting results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48" y="1143000"/>
            <a:ext cx="4891852" cy="297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42" y="187433"/>
            <a:ext cx="5564344" cy="424732"/>
          </a:xfrm>
        </p:spPr>
        <p:txBody>
          <a:bodyPr/>
          <a:lstStyle/>
          <a:p>
            <a:r>
              <a:rPr lang="en-US" dirty="0"/>
              <a:t>Powerful features in pull-down menu</a:t>
            </a: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82" y="3886201"/>
            <a:ext cx="275534" cy="6095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2400" y="1905000"/>
            <a:ext cx="1889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dirty="0"/>
              <a:t>Quick toggle options for routine analysis</a:t>
            </a:r>
          </a:p>
        </p:txBody>
      </p:sp>
      <p:sp>
        <p:nvSpPr>
          <p:cNvPr id="21" name="Left Brace 20"/>
          <p:cNvSpPr/>
          <p:nvPr/>
        </p:nvSpPr>
        <p:spPr bwMode="auto">
          <a:xfrm>
            <a:off x="1889948" y="1371600"/>
            <a:ext cx="304800" cy="1905001"/>
          </a:xfrm>
          <a:prstGeom prst="leftBrace">
            <a:avLst/>
          </a:prstGeom>
          <a:noFill/>
          <a:ln w="12700" cap="flat" cmpd="sng" algn="ctr">
            <a:solidFill>
              <a:srgbClr val="01624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HGPｺﾞｼｯｸE" pitchFamily="50" charset="-128"/>
              <a:ea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943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42" y="187433"/>
            <a:ext cx="6048451" cy="424732"/>
          </a:xfrm>
        </p:spPr>
        <p:txBody>
          <a:bodyPr/>
          <a:lstStyle/>
          <a:p>
            <a:r>
              <a:rPr lang="en-US" dirty="0"/>
              <a:t>Easy calibration setup and maintenance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1" y="1143000"/>
            <a:ext cx="4318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2921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91000"/>
            <a:ext cx="2917658" cy="175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2921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48200" y="1066800"/>
            <a:ext cx="4267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en-US" dirty="0"/>
              <a:t>Follow the guide to create a calibration:</a:t>
            </a:r>
          </a:p>
          <a:p>
            <a:pPr>
              <a:spcAft>
                <a:spcPts val="600"/>
              </a:spcAft>
            </a:pPr>
            <a:r>
              <a:rPr kumimoji="1" lang="en-US" dirty="0"/>
              <a:t>1 – define the elements to be analyzed using pre-defined, optimized settings</a:t>
            </a:r>
          </a:p>
          <a:p>
            <a:pPr>
              <a:spcAft>
                <a:spcPts val="600"/>
              </a:spcAft>
            </a:pPr>
            <a:r>
              <a:rPr kumimoji="1" lang="en-US" dirty="0"/>
              <a:t>2 – add and measure the calibration standards</a:t>
            </a:r>
          </a:p>
          <a:p>
            <a:pPr>
              <a:spcAft>
                <a:spcPts val="600"/>
              </a:spcAft>
            </a:pPr>
            <a:r>
              <a:rPr kumimoji="1" lang="en-US" dirty="0"/>
              <a:t>3 – set the regression</a:t>
            </a:r>
          </a:p>
          <a:p>
            <a:pPr>
              <a:spcAft>
                <a:spcPts val="600"/>
              </a:spcAft>
            </a:pPr>
            <a:r>
              <a:rPr kumimoji="1" lang="en-US" dirty="0"/>
              <a:t>Need help?  Our applications experts are ready to support you.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765300" y="1799590"/>
            <a:ext cx="368300" cy="368300"/>
          </a:xfrm>
          <a:prstGeom prst="ellipse">
            <a:avLst/>
          </a:prstGeom>
          <a:noFill/>
          <a:ln w="9525">
            <a:solidFill>
              <a:srgbClr val="01624F"/>
            </a:solidFill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US" sz="1200" dirty="0">
                <a:solidFill>
                  <a:schemeClr val="tx1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765300" y="2192622"/>
            <a:ext cx="368300" cy="368300"/>
          </a:xfrm>
          <a:prstGeom prst="ellipse">
            <a:avLst/>
          </a:prstGeom>
          <a:noFill/>
          <a:ln w="9525">
            <a:solidFill>
              <a:srgbClr val="01624F"/>
            </a:solidFill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US" sz="1200" dirty="0">
                <a:solidFill>
                  <a:schemeClr val="tx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1765300" y="2589662"/>
            <a:ext cx="368300" cy="368300"/>
          </a:xfrm>
          <a:prstGeom prst="ellipse">
            <a:avLst/>
          </a:prstGeom>
          <a:noFill/>
          <a:ln w="9525">
            <a:solidFill>
              <a:srgbClr val="01624F"/>
            </a:solidFill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US" sz="1200" dirty="0">
                <a:solidFill>
                  <a:schemeClr val="tx1"/>
                </a:solidFill>
                <a:latin typeface="+mn-lt"/>
                <a:ea typeface="+mn-ea"/>
              </a:rPr>
              <a:t>3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698500" y="4343400"/>
            <a:ext cx="368300" cy="368300"/>
          </a:xfrm>
          <a:prstGeom prst="ellipse">
            <a:avLst/>
          </a:prstGeom>
          <a:noFill/>
          <a:ln w="9525">
            <a:solidFill>
              <a:srgbClr val="01624F"/>
            </a:solidFill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US" sz="1200" dirty="0">
                <a:solidFill>
                  <a:schemeClr val="tx1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657600" y="4338793"/>
            <a:ext cx="368300" cy="368300"/>
          </a:xfrm>
          <a:prstGeom prst="ellipse">
            <a:avLst/>
          </a:prstGeom>
          <a:noFill/>
          <a:ln w="9525">
            <a:solidFill>
              <a:srgbClr val="01624F"/>
            </a:solidFill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US" sz="1200" dirty="0">
                <a:solidFill>
                  <a:schemeClr val="tx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6597650" y="4343400"/>
            <a:ext cx="368300" cy="368300"/>
          </a:xfrm>
          <a:prstGeom prst="ellipse">
            <a:avLst/>
          </a:prstGeom>
          <a:noFill/>
          <a:ln w="9525">
            <a:solidFill>
              <a:srgbClr val="01624F"/>
            </a:solidFill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en-US" sz="1200" dirty="0">
                <a:solidFill>
                  <a:schemeClr val="tx1"/>
                </a:solidFill>
                <a:latin typeface="+mn-lt"/>
                <a:ea typeface="+mn-e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3488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560" y="3298896"/>
            <a:ext cx="3645840" cy="218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42" y="187433"/>
            <a:ext cx="6048451" cy="424732"/>
          </a:xfrm>
        </p:spPr>
        <p:txBody>
          <a:bodyPr/>
          <a:lstStyle/>
          <a:p>
            <a:r>
              <a:rPr lang="en-US" dirty="0"/>
              <a:t>Easy calibration setup and maintenance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69560" y="922638"/>
            <a:ext cx="36458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en-US" dirty="0" err="1"/>
              <a:t>Restandardize</a:t>
            </a:r>
            <a:r>
              <a:rPr kumimoji="1" lang="en-US" dirty="0"/>
              <a:t> with the provided setting up samples (SUS) instead of performing a full recalibration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/>
              <a:t>Faster and easier than recalibrating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kumimoji="1" lang="en-US" dirty="0"/>
              <a:t>Reduces costs from using or damaging valuable reference materials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52" y="1847671"/>
            <a:ext cx="3651548" cy="219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52" y="4133671"/>
            <a:ext cx="3651548" cy="219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7052" y="914400"/>
            <a:ext cx="3651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dirty="0"/>
              <a:t>Validate calibration performance by measuring a defined quality control check sample</a:t>
            </a:r>
          </a:p>
        </p:txBody>
      </p:sp>
    </p:spTree>
    <p:extLst>
      <p:ext uri="{BB962C8B-B14F-4D97-AF65-F5344CB8AC3E}">
        <p14:creationId xmlns:p14="http://schemas.microsoft.com/office/powerpoint/2010/main" val="321276983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6D6F71"/>
      </a:lt2>
      <a:accent1>
        <a:srgbClr val="FBC9A3"/>
      </a:accent1>
      <a:accent2>
        <a:srgbClr val="F79448"/>
      </a:accent2>
      <a:accent3>
        <a:srgbClr val="FFFFFF"/>
      </a:accent3>
      <a:accent4>
        <a:srgbClr val="1C2674"/>
      </a:accent4>
      <a:accent5>
        <a:srgbClr val="D1D3D5"/>
      </a:accent5>
      <a:accent6>
        <a:srgbClr val="8B8AB7"/>
      </a:accent6>
      <a:hlink>
        <a:srgbClr val="F79448"/>
      </a:hlink>
      <a:folHlink>
        <a:srgbClr val="F7944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xford Instruments PowerPoint Template_2011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6D6F71"/>
      </a:lt2>
      <a:accent1>
        <a:srgbClr val="FBC9A3"/>
      </a:accent1>
      <a:accent2>
        <a:srgbClr val="8B8AB7"/>
      </a:accent2>
      <a:accent3>
        <a:srgbClr val="FFFFFF"/>
      </a:accent3>
      <a:accent4>
        <a:srgbClr val="F79448"/>
      </a:accent4>
      <a:accent5>
        <a:srgbClr val="D1D3D5"/>
      </a:accent5>
      <a:accent6>
        <a:srgbClr val="1C2674"/>
      </a:accent6>
      <a:hlink>
        <a:srgbClr val="F79448"/>
      </a:hlink>
      <a:folHlink>
        <a:srgbClr val="F79448"/>
      </a:folHlink>
    </a:clrScheme>
    <a:fontScheme name="1_oxford-instruments-templat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ABA8A"/>
        </a:solidFill>
        <a:ln w="12700" cap="flat" cmpd="sng" algn="ctr">
          <a:solidFill>
            <a:srgbClr val="F7944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Frutiger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Frutiger Roman" pitchFamily="34" charset="0"/>
          </a:defRPr>
        </a:defPPr>
      </a:lstStyle>
    </a:lnDef>
  </a:objectDefaults>
  <a:extraClrSchemeLst>
    <a:extraClrScheme>
      <a:clrScheme name="O I 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 I  Power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 I  Powerpoin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 I  Powerpoin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 I  Powerpoin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 I  Powerpoin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 I  Powerpoin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-instruments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-instruments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-instruments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-instruments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-instruments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-instruments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-instruments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-instruments-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66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28">
      <a:majorFont>
        <a:latin typeface="Arial"/>
        <a:ea typeface="HGP創英角ｺﾞｼｯｸUB"/>
        <a:cs typeface=""/>
      </a:majorFont>
      <a:minorFont>
        <a:latin typeface="Arial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75000"/>
          </a:schemeClr>
        </a:solidFill>
        <a:ln w="9525">
          <a:noFill/>
          <a:miter lim="800000"/>
          <a:headEnd/>
          <a:tailEnd/>
        </a:ln>
        <a:effectLst/>
      </a:spPr>
      <a:bodyPr wrap="none" rtlCol="0" anchor="ctr" anchorCtr="0">
        <a:noAutofit/>
      </a:bodyPr>
      <a:lstStyle>
        <a:defPPr algn="ctr">
          <a:defRPr kumimoji="1" sz="1800" smtClean="0">
            <a:solidFill>
              <a:schemeClr val="tx1"/>
            </a:solidFill>
            <a:latin typeface="+mn-lt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HGPｺﾞｼｯｸE" pitchFamily="50" charset="-128"/>
            <a:ea typeface="HGPｺﾞｼｯｸE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sz="2200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duct_x0020_Model xmlns="13493cd6-b225-4cb6-ad1b-73316cdfd41b">24</Product_x0020_Model>
    <Content_x0020_Type xmlns="13493cd6-b225-4cb6-ad1b-73316cdfd41b">58</Content_x0020_Type>
    <Language xmlns="13493cd6-b225-4cb6-ad1b-73316cdfd41b">5</Languag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53077075B2C41810CA54F7EE9EF59" ma:contentTypeVersion="6" ma:contentTypeDescription="Create a new document." ma:contentTypeScope="" ma:versionID="fd599892edbe004dc3869e0ce4ec2cd2">
  <xsd:schema xmlns:xsd="http://www.w3.org/2001/XMLSchema" xmlns:xs="http://www.w3.org/2001/XMLSchema" xmlns:p="http://schemas.microsoft.com/office/2006/metadata/properties" xmlns:ns2="13493cd6-b225-4cb6-ad1b-73316cdfd41b" targetNamespace="http://schemas.microsoft.com/office/2006/metadata/properties" ma:root="true" ma:fieldsID="9ffb15400967ed52531e5418e7a31c3f" ns2:_="">
    <xsd:import namespace="13493cd6-b225-4cb6-ad1b-73316cdfd41b"/>
    <xsd:element name="properties">
      <xsd:complexType>
        <xsd:sequence>
          <xsd:element name="documentManagement">
            <xsd:complexType>
              <xsd:all>
                <xsd:element ref="ns2:Product_x0020_Model"/>
                <xsd:element ref="ns2:Content_x0020_Type"/>
                <xsd:element ref="ns2: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93cd6-b225-4cb6-ad1b-73316cdfd41b" elementFormDefault="qualified">
    <xsd:import namespace="http://schemas.microsoft.com/office/2006/documentManagement/types"/>
    <xsd:import namespace="http://schemas.microsoft.com/office/infopath/2007/PartnerControls"/>
    <xsd:element name="Product_x0020_Model" ma:index="8" ma:displayName="Product Model" ma:list="{5f5c3ed4-162e-445e-8f6c-54f413240fd2}" ma:internalName="Product_x0020_Model" ma:showField="LinkTitleNoMenu">
      <xsd:simpleType>
        <xsd:restriction base="dms:Lookup"/>
      </xsd:simpleType>
    </xsd:element>
    <xsd:element name="Content_x0020_Type" ma:index="9" ma:displayName="Content Type" ma:list="{834fafcb-79c1-4b5a-b6ae-d727d892efb5}" ma:internalName="Content_x0020_Type" ma:showField="LinkTitleNoMenu">
      <xsd:simpleType>
        <xsd:restriction base="dms:Lookup"/>
      </xsd:simpleType>
    </xsd:element>
    <xsd:element name="Language" ma:index="10" nillable="true" ma:displayName="Language" ma:list="{1d7093c7-1a23-4b20-81cb-425360dd5b0a}" ma:internalName="Language" ma:showField="LinkTitleNoMenu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6115BD-C4FC-4059-AB30-CAF0F00BBE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8DAA50-EFB2-4363-BA61-A5F88105212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13493cd6-b225-4cb6-ad1b-73316cdfd41b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CF7B006-DEF8-45DA-A775-DE88455E0D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493cd6-b225-4cb6-ad1b-73316cdfd4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11000</TotalTime>
  <Words>670</Words>
  <Application>Microsoft Office PowerPoint</Application>
  <PresentationFormat>On-screen Show (4:3)</PresentationFormat>
  <Paragraphs>141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HGPｺﾞｼｯｸE</vt:lpstr>
      <vt:lpstr>Arial</vt:lpstr>
      <vt:lpstr>Arial Unicode MS</vt:lpstr>
      <vt:lpstr>Calibri</vt:lpstr>
      <vt:lpstr>Frutiger Roman</vt:lpstr>
      <vt:lpstr>Helvetica</vt:lpstr>
      <vt:lpstr>Times New Roman</vt:lpstr>
      <vt:lpstr>Default Theme</vt:lpstr>
      <vt:lpstr>1_Oxford Instruments PowerPoint Template_2011</vt:lpstr>
      <vt:lpstr>Divider</vt:lpstr>
      <vt:lpstr>7_標準デザイン</vt:lpstr>
      <vt:lpstr>LAB-X – Tried and trusted for 45 years</vt:lpstr>
      <vt:lpstr>LAB-X5000 is ready to work</vt:lpstr>
      <vt:lpstr>Versatile analytical capabilities</vt:lpstr>
      <vt:lpstr>Easy to use</vt:lpstr>
      <vt:lpstr>Clear, comprehensive results display</vt:lpstr>
      <vt:lpstr>Stable results, day after day</vt:lpstr>
      <vt:lpstr>Powerful features in pull-down menu</vt:lpstr>
      <vt:lpstr>Easy calibration setup and maintenance</vt:lpstr>
      <vt:lpstr>Easy calibration setup and maintenance</vt:lpstr>
      <vt:lpstr>Qualitative investigation tool</vt:lpstr>
      <vt:lpstr>Fast and flexible analysis</vt:lpstr>
      <vt:lpstr>Advanced data handling</vt:lpstr>
      <vt:lpstr>LAB-X5000</vt:lpstr>
    </vt:vector>
  </TitlesOfParts>
  <Company>Oxford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LAB-X5000 is ready to work</dc:title>
  <dc:creator>KREINER Matt</dc:creator>
  <cp:lastModifiedBy>John Gough</cp:lastModifiedBy>
  <cp:revision>406</cp:revision>
  <dcterms:created xsi:type="dcterms:W3CDTF">2017-11-15T15:40:44Z</dcterms:created>
  <dcterms:modified xsi:type="dcterms:W3CDTF">2021-01-24T19:35:32Z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0x01010010C53077075B2C41810CA54F7EE9EF59</vt:lpwstr>
  </property>
</Properties>
</file>